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0" r:id="rId4"/>
    <p:sldId id="274" r:id="rId5"/>
    <p:sldId id="272" r:id="rId6"/>
    <p:sldId id="273" r:id="rId7"/>
    <p:sldId id="279" r:id="rId8"/>
    <p:sldId id="288" r:id="rId9"/>
    <p:sldId id="290" r:id="rId10"/>
    <p:sldId id="291" r:id="rId11"/>
    <p:sldId id="292" r:id="rId12"/>
    <p:sldId id="293" r:id="rId13"/>
    <p:sldId id="294" r:id="rId14"/>
    <p:sldId id="296" r:id="rId15"/>
    <p:sldId id="295" r:id="rId16"/>
    <p:sldId id="297" r:id="rId17"/>
    <p:sldId id="284" r:id="rId18"/>
    <p:sldId id="285" r:id="rId19"/>
    <p:sldId id="286" r:id="rId20"/>
    <p:sldId id="270" r:id="rId2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89ACDF"/>
    <a:srgbClr val="3DA5E7"/>
    <a:srgbClr val="3EA5E7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93939" autoAdjust="0"/>
  </p:normalViewPr>
  <p:slideViewPr>
    <p:cSldViewPr>
      <p:cViewPr varScale="1">
        <p:scale>
          <a:sx n="64" d="100"/>
          <a:sy n="64" d="100"/>
        </p:scale>
        <p:origin x="17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68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4121235-59F0-4F87-9878-49722612C303}" type="datetimeFigureOut">
              <a:rPr lang="de-DE"/>
              <a:pPr>
                <a:defRPr/>
              </a:pPr>
              <a:t>27.08.2016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A27E9A-61B4-455A-9FCC-8C03D6DA547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135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E5B4C2-2192-4EDA-930A-F98BB7AF4AFB}" type="datetimeFigureOut">
              <a:rPr lang="de-DE"/>
              <a:pPr>
                <a:defRPr/>
              </a:pPr>
              <a:t>27.08.2016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5070" tIns="47535" rIns="95070" bIns="47535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FBEE076-7593-43FB-A936-00439F296E6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5928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BEE076-7593-43FB-A936-00439F296E6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5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04814"/>
            <a:ext cx="2228305" cy="67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www.uni-paderborn.de/fileadmin/hochschulmarketing/corporatedesign/uni-logo600x158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8313" y="549275"/>
            <a:ext cx="25193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62002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49280"/>
            <a:ext cx="576064" cy="576064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2851" y="2586607"/>
            <a:ext cx="7938298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Titel durch klicken bearbeiten 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10316" y="4602831"/>
            <a:ext cx="7323369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Vortragender, Ort, Datum (durch klicken bearbeiten)</a:t>
            </a:r>
          </a:p>
        </p:txBody>
      </p:sp>
    </p:spTree>
    <p:extLst>
      <p:ext uri="{BB962C8B-B14F-4D97-AF65-F5344CB8AC3E}">
        <p14:creationId xmlns:p14="http://schemas.microsoft.com/office/powerpoint/2010/main" val="13009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9075"/>
            <a:ext cx="9144000" cy="31630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2948" y="189098"/>
            <a:ext cx="1579532" cy="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DSORLab_300p_m_unischrift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gray">
          <a:xfrm>
            <a:off x="7393101" y="764704"/>
            <a:ext cx="1419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ußzeilenplatzhalter 4"/>
          <p:cNvSpPr>
            <a:spLocks noGrp="1" noChangeAspect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DE" dirty="0"/>
              <a:t>Autor, Titel und Datum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7885113" y="6569075"/>
            <a:ext cx="1008062" cy="3163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Folie </a:t>
            </a:r>
            <a:fld id="{C5B99BE9-68F4-45CD-9E6B-8567659B8F7B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33"/>
            <a:ext cx="9144000" cy="45719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251520" y="1350041"/>
            <a:ext cx="864096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1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79512" y="116632"/>
            <a:ext cx="6984776" cy="936104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8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289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9075"/>
            <a:ext cx="9144000" cy="31630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2948" y="189098"/>
            <a:ext cx="1579532" cy="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DSORLab_300p_m_unischrift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gray">
          <a:xfrm>
            <a:off x="7393101" y="764704"/>
            <a:ext cx="1419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ußzeilenplatzhalter 4"/>
          <p:cNvSpPr>
            <a:spLocks noGrp="1" noChangeAspect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DE" dirty="0"/>
              <a:t>Autor, Titel und Datum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7885113" y="6569075"/>
            <a:ext cx="1008062" cy="3163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Folie </a:t>
            </a:r>
            <a:fld id="{C5B99BE9-68F4-45CD-9E6B-8567659B8F7B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33"/>
            <a:ext cx="9144000" cy="45719"/>
          </a:xfrm>
          <a:prstGeom prst="rect">
            <a:avLst/>
          </a:prstGeom>
        </p:spPr>
      </p:pic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251520" y="1350041"/>
            <a:ext cx="417600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marL="1714500" indent="-3429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8"/>
          </p:nvPr>
        </p:nvSpPr>
        <p:spPr>
          <a:xfrm>
            <a:off x="4716480" y="1350041"/>
            <a:ext cx="417600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1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79512" y="116632"/>
            <a:ext cx="6984776" cy="936104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8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395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mit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9075"/>
            <a:ext cx="9144000" cy="31630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2948" y="189098"/>
            <a:ext cx="1579532" cy="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DSORLab_300p_m_unischrift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gray">
          <a:xfrm>
            <a:off x="7393101" y="764704"/>
            <a:ext cx="1419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Inhaltsplatzhalter 2"/>
          <p:cNvSpPr>
            <a:spLocks noGrp="1"/>
          </p:cNvSpPr>
          <p:nvPr>
            <p:ph idx="1"/>
          </p:nvPr>
        </p:nvSpPr>
        <p:spPr>
          <a:xfrm>
            <a:off x="251520" y="1350041"/>
            <a:ext cx="864096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1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 noChangeAspect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DE" dirty="0"/>
              <a:t>Autor, Titel und Datum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7885113" y="6569075"/>
            <a:ext cx="1008062" cy="3163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Folie </a:t>
            </a:r>
            <a:fld id="{C5B99BE9-68F4-45CD-9E6B-8567659B8F7B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33"/>
            <a:ext cx="9144000" cy="45719"/>
          </a:xfrm>
          <a:prstGeom prst="rect">
            <a:avLst/>
          </a:prstGeom>
        </p:spPr>
      </p:pic>
      <p:sp>
        <p:nvSpPr>
          <p:cNvPr id="15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81153" y="603981"/>
            <a:ext cx="6984775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79512" y="116632"/>
            <a:ext cx="6984776" cy="559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742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(mit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9075"/>
            <a:ext cx="9144000" cy="31630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2948" y="189098"/>
            <a:ext cx="1579532" cy="47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DSORLab_300p_m_unischrift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gray">
          <a:xfrm>
            <a:off x="7393101" y="764704"/>
            <a:ext cx="1419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Inhaltsplatzhalter 2"/>
          <p:cNvSpPr>
            <a:spLocks noGrp="1"/>
          </p:cNvSpPr>
          <p:nvPr>
            <p:ph idx="1"/>
          </p:nvPr>
        </p:nvSpPr>
        <p:spPr>
          <a:xfrm>
            <a:off x="251520" y="1350041"/>
            <a:ext cx="417600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marL="1714500" indent="-342900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1" name="Fußzeilenplatzhalter 4"/>
          <p:cNvSpPr>
            <a:spLocks noGrp="1" noChangeAspect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DE" dirty="0"/>
              <a:t>Autor, Titel und Datum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7885113" y="6569075"/>
            <a:ext cx="1008062" cy="31630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de-DE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Folie </a:t>
            </a:r>
            <a:fld id="{C5B99BE9-68F4-45CD-9E6B-8567659B8F7B}" type="slidenum">
              <a:rPr smtClean="0"/>
              <a:pPr>
                <a:defRPr/>
              </a:pPr>
              <a:t>‹Nr.›</a:t>
            </a:fld>
            <a:endParaRPr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33"/>
            <a:ext cx="9144000" cy="45719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81153" y="603981"/>
            <a:ext cx="6984775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8"/>
          </p:nvPr>
        </p:nvSpPr>
        <p:spPr>
          <a:xfrm>
            <a:off x="4716480" y="1350041"/>
            <a:ext cx="4176000" cy="49701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buSzPct val="70000"/>
              <a:buFont typeface="Wingdings 3" pitchFamily="18" charset="2"/>
              <a:buChar char=""/>
              <a:defRPr sz="2200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chemeClr val="accent1"/>
              </a:buClr>
              <a:buSzPct val="70000"/>
              <a:buFont typeface="Wingdings 3" pitchFamily="18" charset="2"/>
              <a:buChar char=""/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>
              <a:buClr>
                <a:schemeClr val="tx2"/>
              </a:buClr>
              <a:buSzPct val="70000"/>
              <a:buFont typeface="Wingdings 3" pitchFamily="18" charset="2"/>
              <a:buChar char=""/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>
              <a:buClr>
                <a:schemeClr val="accent1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>
              <a:buClr>
                <a:schemeClr val="tx2"/>
              </a:buClr>
              <a:buSzPct val="80000"/>
              <a:buFont typeface="Wingdings" pitchFamily="2" charset="2"/>
              <a:buChar char="§"/>
              <a:defRPr sz="1400" baseline="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79512" y="116632"/>
            <a:ext cx="6984776" cy="559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2470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7" r:id="rId3"/>
    <p:sldLayoutId id="2147483656" r:id="rId4"/>
    <p:sldLayoutId id="2147483658" r:id="rId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0.png"/><Relationship Id="rId10" Type="http://schemas.openxmlformats.org/officeDocument/2006/relationships/image" Target="../media/image44.png"/><Relationship Id="rId4" Type="http://schemas.openxmlformats.org/officeDocument/2006/relationships/image" Target="../media/image370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4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Entscheidungsunterstützung bei der Einkaufsplanung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910316" y="4602831"/>
            <a:ext cx="7982164" cy="914401"/>
          </a:xfrm>
        </p:spPr>
        <p:txBody>
          <a:bodyPr/>
          <a:lstStyle/>
          <a:p>
            <a:pPr algn="l"/>
            <a:r>
              <a:rPr lang="de-DE" dirty="0"/>
              <a:t>Ahmad Hashemi, Felix </a:t>
            </a:r>
            <a:r>
              <a:rPr lang="de-DE" dirty="0" err="1"/>
              <a:t>Klösener</a:t>
            </a:r>
            <a:r>
              <a:rPr lang="de-DE" dirty="0"/>
              <a:t>, Timo Schäfers, Agnes Schützenmeister</a:t>
            </a:r>
          </a:p>
          <a:p>
            <a:pPr algn="l"/>
            <a:endParaRPr lang="de-DE" dirty="0"/>
          </a:p>
          <a:p>
            <a:pPr algn="l"/>
            <a:endParaRPr lang="de-DE" dirty="0"/>
          </a:p>
          <a:p>
            <a:r>
              <a:rPr lang="de-DE" dirty="0"/>
              <a:t>Universität Paderborn, 14.07.2016</a:t>
            </a:r>
          </a:p>
        </p:txBody>
      </p:sp>
    </p:spTree>
    <p:extLst>
      <p:ext uri="{BB962C8B-B14F-4D97-AF65-F5344CB8AC3E}">
        <p14:creationId xmlns:p14="http://schemas.microsoft.com/office/powerpoint/2010/main" val="178234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10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187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Zielfunktion 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872940" y="4725144"/>
                <a:ext cx="607987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0" y="4725144"/>
                <a:ext cx="607987" cy="491417"/>
              </a:xfrm>
              <a:prstGeom prst="rect">
                <a:avLst/>
              </a:prstGeom>
              <a:blipFill>
                <a:blip r:embed="rId2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gerundetes Rechteck 10"/>
          <p:cNvSpPr/>
          <p:nvPr/>
        </p:nvSpPr>
        <p:spPr>
          <a:xfrm>
            <a:off x="467544" y="2460702"/>
            <a:ext cx="7858467" cy="9758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Minimiere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2490863" y="3429000"/>
            <a:ext cx="688148" cy="433593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467544" y="3631648"/>
            <a:ext cx="2023319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Kosten der Fahrt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6162223" y="3672077"/>
            <a:ext cx="2163788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Kosten des Einkaufs</a:t>
            </a:r>
          </a:p>
        </p:txBody>
      </p:sp>
      <p:cxnSp>
        <p:nvCxnSpPr>
          <p:cNvPr id="17" name="Gerade Verbindung mit Pfeil 16"/>
          <p:cNvCxnSpPr>
            <a:endCxn id="16" idx="1"/>
          </p:cNvCxnSpPr>
          <p:nvPr/>
        </p:nvCxnSpPr>
        <p:spPr>
          <a:xfrm>
            <a:off x="5515199" y="3432301"/>
            <a:ext cx="647024" cy="498492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bgerundetes Rechteck 20"/>
          <p:cNvSpPr/>
          <p:nvPr/>
        </p:nvSpPr>
        <p:spPr>
          <a:xfrm flipH="1">
            <a:off x="944948" y="4823904"/>
            <a:ext cx="440082" cy="419409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/>
        </p:nvSpPr>
        <p:spPr>
          <a:xfrm>
            <a:off x="1953060" y="4756834"/>
            <a:ext cx="4119832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Distanz zwischen i. und j. Supermarkt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6417556" y="4740989"/>
            <a:ext cx="2402916" cy="1396240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Annahme: Kosten der Fahrt pro Kilometer</a:t>
            </a:r>
          </a:p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0,10 €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/>
              <p:cNvSpPr/>
              <p:nvPr/>
            </p:nvSpPr>
            <p:spPr>
              <a:xfrm>
                <a:off x="872940" y="5588107"/>
                <a:ext cx="71006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9" name="Rechteck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0" y="5588107"/>
                <a:ext cx="710066" cy="491417"/>
              </a:xfrm>
              <a:prstGeom prst="rect">
                <a:avLst/>
              </a:prstGeom>
              <a:blipFill>
                <a:blip r:embed="rId3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bgerundetes Rechteck 30"/>
          <p:cNvSpPr/>
          <p:nvPr/>
        </p:nvSpPr>
        <p:spPr>
          <a:xfrm flipH="1">
            <a:off x="944948" y="5650151"/>
            <a:ext cx="512090" cy="450362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2008599" y="5619797"/>
            <a:ext cx="4119832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Preis von k. Artikel im j. Supermarkt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1393200" y="4740989"/>
            <a:ext cx="828000" cy="54912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Pfeil nach rechts 32"/>
          <p:cNvSpPr/>
          <p:nvPr/>
        </p:nvSpPr>
        <p:spPr>
          <a:xfrm>
            <a:off x="1458000" y="5605085"/>
            <a:ext cx="828000" cy="54912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327906" y="4823904"/>
            <a:ext cx="538512" cy="12715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4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114800" y="30055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457038" y="2396076"/>
            <a:ext cx="5275202" cy="1030347"/>
            <a:chOff x="1457038" y="2396076"/>
            <a:chExt cx="5275202" cy="103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/>
                <p:cNvSpPr/>
                <p:nvPr/>
              </p:nvSpPr>
              <p:spPr>
                <a:xfrm>
                  <a:off x="2572960" y="2396076"/>
                  <a:ext cx="4159280" cy="10303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de-DE" sz="2400" i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𝑘𝑗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𝑘𝑗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8" name="Rechteck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960" y="2396076"/>
                  <a:ext cx="4159280" cy="10303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hteck 3"/>
                <p:cNvSpPr/>
                <p:nvPr/>
              </p:nvSpPr>
              <p:spPr>
                <a:xfrm>
                  <a:off x="1457038" y="2722600"/>
                  <a:ext cx="1332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𝑚𝑖𝑛𝑖𝑚𝑖𝑒𝑟𝑒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" name="Rechteck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038" y="2722600"/>
                  <a:ext cx="133267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8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11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2053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Restriktionen 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2483768" y="2276872"/>
            <a:ext cx="3888432" cy="1030347"/>
            <a:chOff x="2483768" y="2276872"/>
            <a:chExt cx="3888432" cy="103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hteck 6"/>
                <p:cNvSpPr/>
                <p:nvPr/>
              </p:nvSpPr>
              <p:spPr>
                <a:xfrm>
                  <a:off x="4501880" y="2276872"/>
                  <a:ext cx="1870320" cy="1030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sz="24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=2</m:t>
                            </m:r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7" name="Rechteck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880" y="2276872"/>
                  <a:ext cx="1870320" cy="10303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2483768" y="2636912"/>
                  <a:ext cx="1852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𝐻𝑎𝑢𝑠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2636912"/>
                  <a:ext cx="18521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74" r="-2303" b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pieren 13"/>
          <p:cNvGrpSpPr/>
          <p:nvPr/>
        </p:nvGrpSpPr>
        <p:grpSpPr>
          <a:xfrm>
            <a:off x="1768191" y="3910821"/>
            <a:ext cx="6260193" cy="1030347"/>
            <a:chOff x="1768191" y="3910821"/>
            <a:chExt cx="6260193" cy="103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/>
                <p:cNvSpPr/>
                <p:nvPr/>
              </p:nvSpPr>
              <p:spPr>
                <a:xfrm>
                  <a:off x="4499992" y="3910821"/>
                  <a:ext cx="2116797" cy="1030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=2</m:t>
                            </m:r>
                            <m:r>
                              <a:rPr lang="de-DE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12" name="Rechteck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3910821"/>
                  <a:ext cx="2116797" cy="10303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eck 14"/>
                <p:cNvSpPr/>
                <p:nvPr/>
              </p:nvSpPr>
              <p:spPr>
                <a:xfrm>
                  <a:off x="6937957" y="4181018"/>
                  <a:ext cx="10904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5" name="Rechteck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957" y="4181018"/>
                  <a:ext cx="1090427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1768191" y="4287494"/>
                  <a:ext cx="25712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𝑆𝑢𝑝𝑒𝑟𝑚𝑎𝑟𝑘𝑡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91" y="4287494"/>
                  <a:ext cx="257121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607" r="-1659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493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12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2053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Restriktionen 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1771293" y="2276872"/>
            <a:ext cx="6058812" cy="988540"/>
            <a:chOff x="1771293" y="2276872"/>
            <a:chExt cx="6058812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/>
                <p:cNvSpPr/>
                <p:nvPr/>
              </p:nvSpPr>
              <p:spPr>
                <a:xfrm>
                  <a:off x="3995936" y="2276872"/>
                  <a:ext cx="2354362" cy="988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8" name="Rechteck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276872"/>
                  <a:ext cx="2354362" cy="9885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hteck 8"/>
                <p:cNvSpPr/>
                <p:nvPr/>
              </p:nvSpPr>
              <p:spPr>
                <a:xfrm>
                  <a:off x="6732240" y="2564904"/>
                  <a:ext cx="10978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" name="Rechteck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40" y="2564904"/>
                  <a:ext cx="109786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1771293" y="2627928"/>
                  <a:ext cx="2260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𝑎𝑟𝑡𝑖𝑘𝑒𝑙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1:</m:t>
                        </m:r>
                      </m:oMath>
                    </m:oMathPara>
                  </a14:m>
                  <a:endParaRPr lang="de-DE" dirty="0">
                    <a:solidFill>
                      <a:schemeClr val="tx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1293" y="2627928"/>
                  <a:ext cx="226029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62" r="-1081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uppieren 16"/>
          <p:cNvGrpSpPr/>
          <p:nvPr/>
        </p:nvGrpSpPr>
        <p:grpSpPr>
          <a:xfrm>
            <a:off x="1773690" y="3880620"/>
            <a:ext cx="6056414" cy="988540"/>
            <a:chOff x="1773690" y="3880620"/>
            <a:chExt cx="6056414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hteck 12"/>
                <p:cNvSpPr/>
                <p:nvPr/>
              </p:nvSpPr>
              <p:spPr>
                <a:xfrm>
                  <a:off x="3995936" y="3880620"/>
                  <a:ext cx="2085571" cy="988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13" name="Rechteck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3880620"/>
                  <a:ext cx="2085571" cy="9885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hteck 13"/>
                <p:cNvSpPr/>
                <p:nvPr/>
              </p:nvSpPr>
              <p:spPr>
                <a:xfrm>
                  <a:off x="6732239" y="4246843"/>
                  <a:ext cx="10978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4" name="Rechteck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39" y="4246843"/>
                  <a:ext cx="109786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/>
                <p:cNvSpPr txBox="1"/>
                <p:nvPr/>
              </p:nvSpPr>
              <p:spPr>
                <a:xfrm>
                  <a:off x="1773690" y="4236390"/>
                  <a:ext cx="22602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𝑎𝑟𝑡𝑖𝑘𝑒𝑙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2:</m:t>
                        </m:r>
                      </m:oMath>
                    </m:oMathPara>
                  </a14:m>
                  <a:endParaRPr lang="de-DE" dirty="0">
                    <a:solidFill>
                      <a:schemeClr val="tx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feld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690" y="4236390"/>
                  <a:ext cx="226029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56" r="-809" b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703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13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2053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Restriktionen 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Abgerundetes Rechteck 10"/>
          <p:cNvSpPr/>
          <p:nvPr/>
        </p:nvSpPr>
        <p:spPr>
          <a:xfrm flipH="1">
            <a:off x="1964336" y="3550404"/>
            <a:ext cx="440082" cy="419409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2972448" y="3483334"/>
            <a:ext cx="4119832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>
            <a:off x="2417796" y="3467489"/>
            <a:ext cx="832173" cy="54912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Abgerundetes Rechteck 13"/>
          <p:cNvSpPr/>
          <p:nvPr/>
        </p:nvSpPr>
        <p:spPr>
          <a:xfrm>
            <a:off x="971600" y="3429000"/>
            <a:ext cx="792088" cy="6728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907704" y="3525808"/>
                <a:ext cx="4822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𝑒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525808"/>
                <a:ext cx="482248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3418566" y="3557746"/>
                <a:ext cx="34576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𝐸𝑖𝑛𝑘𝑎𝑢𝑓𝑠𝑧𝑒𝑡𝑡𝑒𝑙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66" y="3557746"/>
                <a:ext cx="3457690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98462" b="-12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bgerundetes Rechteck 18"/>
          <p:cNvSpPr/>
          <p:nvPr/>
        </p:nvSpPr>
        <p:spPr>
          <a:xfrm flipH="1">
            <a:off x="1835696" y="5901868"/>
            <a:ext cx="1000770" cy="419409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/>
          <p:cNvSpPr/>
          <p:nvPr/>
        </p:nvSpPr>
        <p:spPr>
          <a:xfrm>
            <a:off x="3404496" y="5834798"/>
            <a:ext cx="5199952" cy="517432"/>
          </a:xfrm>
          <a:prstGeom prst="roundRect">
            <a:avLst>
              <a:gd name="adj" fmla="val 13948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2849844" y="5818953"/>
            <a:ext cx="832173" cy="54912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971600" y="5780464"/>
            <a:ext cx="792088" cy="67287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4" name="Rechteck 23"/>
          <p:cNvSpPr/>
          <p:nvPr/>
        </p:nvSpPr>
        <p:spPr>
          <a:xfrm>
            <a:off x="3635896" y="5909210"/>
            <a:ext cx="4968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i="1" dirty="0">
                <a:latin typeface="Cambria Math" charset="0"/>
                <a:ea typeface="Cambria Math" charset="0"/>
                <a:cs typeface="Cambria Math" charset="0"/>
              </a:rPr>
              <a:t>höchste Anzahl der besuchten Supermärkte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907704" y="591457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+mj-lt"/>
              </a:rPr>
              <a:t>Märkte</a:t>
            </a:r>
          </a:p>
        </p:txBody>
      </p:sp>
      <p:sp>
        <p:nvSpPr>
          <p:cNvPr id="23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grpSp>
        <p:nvGrpSpPr>
          <p:cNvPr id="26" name="Gruppieren 25"/>
          <p:cNvGrpSpPr/>
          <p:nvPr/>
        </p:nvGrpSpPr>
        <p:grpSpPr>
          <a:xfrm>
            <a:off x="1876896" y="2176379"/>
            <a:ext cx="6436489" cy="988540"/>
            <a:chOff x="1876896" y="2176379"/>
            <a:chExt cx="6436489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 7"/>
                <p:cNvSpPr/>
                <p:nvPr/>
              </p:nvSpPr>
              <p:spPr>
                <a:xfrm>
                  <a:off x="4718677" y="2176379"/>
                  <a:ext cx="2193549" cy="988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8" name="Rechteck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677" y="2176379"/>
                  <a:ext cx="2193549" cy="9885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hteck 8"/>
                <p:cNvSpPr/>
                <p:nvPr/>
              </p:nvSpPr>
              <p:spPr>
                <a:xfrm>
                  <a:off x="7164288" y="2420888"/>
                  <a:ext cx="11490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9" name="Rechteck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88" y="2420888"/>
                  <a:ext cx="1149097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/>
                <p:cNvSpPr txBox="1"/>
                <p:nvPr/>
              </p:nvSpPr>
              <p:spPr>
                <a:xfrm>
                  <a:off x="1876896" y="2506953"/>
                  <a:ext cx="2778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𝐸𝑖𝑛𝑘𝑎𝑢𝑓𝑧𝑒𝑡𝑡𝑒𝑙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896" y="2506953"/>
                  <a:ext cx="27780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412" r="-1535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/>
          <p:cNvGrpSpPr/>
          <p:nvPr/>
        </p:nvGrpSpPr>
        <p:grpSpPr>
          <a:xfrm>
            <a:off x="1137426" y="4600700"/>
            <a:ext cx="6264966" cy="1030347"/>
            <a:chOff x="1137426" y="4600700"/>
            <a:chExt cx="6264966" cy="103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/>
                <p:cNvSpPr/>
                <p:nvPr/>
              </p:nvSpPr>
              <p:spPr>
                <a:xfrm>
                  <a:off x="4644008" y="4600700"/>
                  <a:ext cx="2758384" cy="1030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2400" b="0" i="1" smtClean="0">
                                <a:latin typeface="Cambria Math" charset="0"/>
                              </a:rPr>
                              <m:t>𝑀</m:t>
                            </m:r>
                            <m:r>
                              <a:rPr lang="de-DE" sz="2400" b="0" i="1" smtClean="0">
                                <a:latin typeface="Cambria Math" charset="0"/>
                              </a:rPr>
                              <m:t>ä</m:t>
                            </m:r>
                            <m:r>
                              <a:rPr lang="de-DE" sz="2400" b="0" i="1" smtClean="0">
                                <a:latin typeface="Cambria Math" charset="0"/>
                              </a:rPr>
                              <m:t>𝑟𝑘𝑡𝑒</m:t>
                            </m:r>
                          </m:e>
                        </m:nary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18" name="Rechteck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4600700"/>
                  <a:ext cx="2758384" cy="10303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/>
                <p:cNvSpPr txBox="1"/>
                <p:nvPr/>
              </p:nvSpPr>
              <p:spPr>
                <a:xfrm>
                  <a:off x="1137426" y="4843728"/>
                  <a:ext cx="346197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𝑅𝑒𝑠𝑡𝑟𝑖𝑘𝑡𝑖𝑜𝑛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𝑐h𝑠𝑡𝑒𝑛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𝐴𝑛𝑧𝑎h𝑙</m:t>
                        </m:r>
                      </m:oMath>
                    </m:oMathPara>
                  </a14:m>
                  <a:endParaRPr lang="de-DE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𝑆𝑢𝑝𝑒𝑟𝑚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𝑟𝑘𝑡𝑒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7" name="Textfeld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426" y="4843728"/>
                  <a:ext cx="3461973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1235" r="-1411" b="-1888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283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14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391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Unzulässigkeit (</a:t>
            </a: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Infeasibility</a:t>
            </a:r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 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685457" y="2341213"/>
                <a:ext cx="187032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=2</m:t>
                          </m:r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7" y="2341213"/>
                <a:ext cx="1870320" cy="1030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gerundetes Rechteck 10"/>
          <p:cNvSpPr/>
          <p:nvPr/>
        </p:nvSpPr>
        <p:spPr>
          <a:xfrm>
            <a:off x="179512" y="2341213"/>
            <a:ext cx="2798035" cy="10303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179512" y="4990940"/>
            <a:ext cx="2798035" cy="10303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753744" y="40627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2573033" y="40627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/>
          <p:cNvCxnSpPr>
            <a:stCxn id="13" idx="6"/>
          </p:cNvCxnSpPr>
          <p:nvPr/>
        </p:nvCxnSpPr>
        <p:spPr>
          <a:xfrm flipV="1">
            <a:off x="969768" y="3774675"/>
            <a:ext cx="1152128" cy="396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3" idx="6"/>
          </p:cNvCxnSpPr>
          <p:nvPr/>
        </p:nvCxnSpPr>
        <p:spPr>
          <a:xfrm>
            <a:off x="969768" y="4170719"/>
            <a:ext cx="1248057" cy="333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24461" y="393732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144265" y="3277317"/>
            <a:ext cx="1067696" cy="1790004"/>
          </a:xfrm>
          <a:prstGeom prst="rightArrow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1" t="11799" r="12684" b="12151"/>
          <a:stretch/>
        </p:blipFill>
        <p:spPr>
          <a:xfrm>
            <a:off x="3240194" y="3808813"/>
            <a:ext cx="713464" cy="682444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6" name="Abgerundetes Rechteck 25"/>
          <p:cNvSpPr/>
          <p:nvPr/>
        </p:nvSpPr>
        <p:spPr>
          <a:xfrm rot="5400000">
            <a:off x="2741357" y="3902612"/>
            <a:ext cx="3680073" cy="557279"/>
          </a:xfrm>
          <a:prstGeom prst="round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Anpassung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Modells</a:t>
            </a:r>
            <a:endParaRPr lang="de-DE" sz="24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/>
              <p:cNvSpPr/>
              <p:nvPr/>
            </p:nvSpPr>
            <p:spPr>
              <a:xfrm>
                <a:off x="6014049" y="2132856"/>
                <a:ext cx="187032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8" name="Rechtec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049" y="2132856"/>
                <a:ext cx="1870320" cy="1030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28"/>
          <p:cNvSpPr/>
          <p:nvPr/>
        </p:nvSpPr>
        <p:spPr>
          <a:xfrm>
            <a:off x="5022834" y="2132856"/>
            <a:ext cx="4013662" cy="10303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/>
              <p:cNvSpPr/>
              <p:nvPr/>
            </p:nvSpPr>
            <p:spPr>
              <a:xfrm>
                <a:off x="4932040" y="4846925"/>
                <a:ext cx="4237186" cy="10303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de-DE" sz="2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46925"/>
                <a:ext cx="4237186" cy="103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5292080" y="3429000"/>
                <a:ext cx="194688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429000"/>
                <a:ext cx="1946880" cy="1030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bgerundetes Rechteck 31"/>
          <p:cNvSpPr/>
          <p:nvPr/>
        </p:nvSpPr>
        <p:spPr>
          <a:xfrm>
            <a:off x="5022834" y="3429000"/>
            <a:ext cx="4013662" cy="10303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5022834" y="4846925"/>
            <a:ext cx="4013662" cy="10303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7586029" y="3717032"/>
                <a:ext cx="10904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i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29" y="3717032"/>
                <a:ext cx="10904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lipse 34"/>
          <p:cNvSpPr/>
          <p:nvPr/>
        </p:nvSpPr>
        <p:spPr>
          <a:xfrm>
            <a:off x="6065079" y="148478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7884368" y="148478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>
            <a:stCxn id="35" idx="7"/>
            <a:endCxn id="36" idx="1"/>
          </p:cNvCxnSpPr>
          <p:nvPr/>
        </p:nvCxnSpPr>
        <p:spPr>
          <a:xfrm>
            <a:off x="6249467" y="1516420"/>
            <a:ext cx="1666537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H="1">
            <a:off x="6228184" y="1669172"/>
            <a:ext cx="1666537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5635796" y="1359404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 45"/>
              <p:cNvSpPr/>
              <p:nvPr/>
            </p:nvSpPr>
            <p:spPr>
              <a:xfrm>
                <a:off x="395536" y="4990941"/>
                <a:ext cx="2116797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 =2</m:t>
                          </m:r>
                          <m: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6" name="Rechteck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90941"/>
                <a:ext cx="2116797" cy="1030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285104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15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536" y="1556792"/>
            <a:ext cx="2964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Subtour</a:t>
            </a:r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Eliminierung:</a:t>
            </a:r>
            <a:endParaRPr lang="de-DE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658543" y="16821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477832" y="16821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stCxn id="7" idx="6"/>
            <a:endCxn id="14" idx="3"/>
          </p:cNvCxnSpPr>
          <p:nvPr/>
        </p:nvCxnSpPr>
        <p:spPr>
          <a:xfrm flipV="1">
            <a:off x="3874567" y="1425448"/>
            <a:ext cx="708668" cy="364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stCxn id="7" idx="6"/>
            <a:endCxn id="15" idx="2"/>
          </p:cNvCxnSpPr>
          <p:nvPr/>
        </p:nvCxnSpPr>
        <p:spPr>
          <a:xfrm>
            <a:off x="3874567" y="1790184"/>
            <a:ext cx="668416" cy="4414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229260" y="1556792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6180050" y="202523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228184" y="13134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551599" y="12410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4542983" y="212362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>
            <a:stCxn id="14" idx="4"/>
            <a:endCxn id="15" idx="0"/>
          </p:cNvCxnSpPr>
          <p:nvPr/>
        </p:nvCxnSpPr>
        <p:spPr>
          <a:xfrm flipH="1">
            <a:off x="4650995" y="1457084"/>
            <a:ext cx="8616" cy="666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8" idx="6"/>
            <a:endCxn id="13" idx="3"/>
          </p:cNvCxnSpPr>
          <p:nvPr/>
        </p:nvCxnSpPr>
        <p:spPr>
          <a:xfrm flipV="1">
            <a:off x="5693856" y="1497836"/>
            <a:ext cx="565964" cy="292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3" idx="4"/>
            <a:endCxn id="12" idx="0"/>
          </p:cNvCxnSpPr>
          <p:nvPr/>
        </p:nvCxnSpPr>
        <p:spPr>
          <a:xfrm flipH="1">
            <a:off x="6288062" y="1529472"/>
            <a:ext cx="48134" cy="4957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5"/>
            <a:endCxn id="12" idx="1"/>
          </p:cNvCxnSpPr>
          <p:nvPr/>
        </p:nvCxnSpPr>
        <p:spPr>
          <a:xfrm>
            <a:off x="5662220" y="1866560"/>
            <a:ext cx="549466" cy="1903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4775687" y="2018457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4787476" y="1149017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415195" y="125285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6378084" y="188120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6501623" y="116739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719767" y="2417117"/>
            <a:ext cx="7598258" cy="795859"/>
            <a:chOff x="719767" y="2417117"/>
            <a:chExt cx="7598258" cy="7958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hteck 38"/>
                <p:cNvSpPr/>
                <p:nvPr/>
              </p:nvSpPr>
              <p:spPr>
                <a:xfrm>
                  <a:off x="719767" y="2417117"/>
                  <a:ext cx="2268057" cy="7958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≤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de-DE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9" name="Rechteck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67" y="2417117"/>
                  <a:ext cx="2268057" cy="795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hteck 39"/>
                <p:cNvSpPr/>
                <p:nvPr/>
              </p:nvSpPr>
              <p:spPr>
                <a:xfrm>
                  <a:off x="3229260" y="2463227"/>
                  <a:ext cx="5088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i="0">
                            <a:latin typeface="Cambria Math" panose="02040503050406030204" pitchFamily="18" charset="0"/>
                          </a:rPr>
                          <m:t> ⊂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𝑎𝑢𝑠𝑔𝑒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ä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h𝑙𝑡𝑒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𝐾𝑛𝑜𝑡𝑒𝑛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𝑏𝑧𝑤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𝑆𝑢𝑝𝑒𝑟𝑚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ä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𝑟𝑘𝑡𝑒</m:t>
                            </m: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40" name="Rechteck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260" y="2463227"/>
                  <a:ext cx="508876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hteck 40"/>
                <p:cNvSpPr/>
                <p:nvPr/>
              </p:nvSpPr>
              <p:spPr>
                <a:xfrm>
                  <a:off x="3227651" y="2771636"/>
                  <a:ext cx="8720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41" name="Rechteck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651" y="2771636"/>
                  <a:ext cx="87203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Abgerundetes Rechteck 41"/>
          <p:cNvSpPr/>
          <p:nvPr/>
        </p:nvSpPr>
        <p:spPr>
          <a:xfrm>
            <a:off x="678369" y="2420888"/>
            <a:ext cx="7566039" cy="82614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Abgerundetes Rechteck 42"/>
          <p:cNvSpPr/>
          <p:nvPr/>
        </p:nvSpPr>
        <p:spPr>
          <a:xfrm>
            <a:off x="678369" y="3466951"/>
            <a:ext cx="7566039" cy="1020226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44" name="Pfeil nach unten 43"/>
          <p:cNvSpPr/>
          <p:nvPr/>
        </p:nvSpPr>
        <p:spPr>
          <a:xfrm>
            <a:off x="3895774" y="3068960"/>
            <a:ext cx="1131227" cy="5040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683568" y="3501008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+mj-lt"/>
              </a:rPr>
              <a:t>Probleme: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/>
              <p:cNvSpPr txBox="1"/>
              <p:nvPr/>
            </p:nvSpPr>
            <p:spPr>
              <a:xfrm>
                <a:off x="1709476" y="3530036"/>
                <a:ext cx="6534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+mj-lt"/>
                  </a:rPr>
                  <a:t>Anzahl der Knoten bzw. Supermärkte sind nicht bestimmt.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+mj-lt"/>
                  </a:rPr>
                  <a:t>Wenn das Set von Knoten eine Menge von n hat, gibt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endParaRPr lang="de-DE" b="0" i="1" dirty="0">
                  <a:latin typeface="+mj-lt"/>
                </a:endParaRPr>
              </a:p>
              <a:p>
                <a:r>
                  <a:rPr lang="de-DE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𝑇𝑒𝑖𝑙𝑚𝑒𝑛𝑔𝑒𝑛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𝑑𝑎𝑣𝑜𝑛</m:t>
                    </m:r>
                  </m:oMath>
                </a14:m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476" y="3530036"/>
                <a:ext cx="6534932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560" t="-3289" b="-46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bgerundetes Rechteck 47"/>
          <p:cNvSpPr/>
          <p:nvPr/>
        </p:nvSpPr>
        <p:spPr>
          <a:xfrm>
            <a:off x="683568" y="4785037"/>
            <a:ext cx="7566039" cy="165690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47" name="Pfeil nach unten 46"/>
          <p:cNvSpPr/>
          <p:nvPr/>
        </p:nvSpPr>
        <p:spPr>
          <a:xfrm>
            <a:off x="3872821" y="4437112"/>
            <a:ext cx="1131227" cy="5040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/>
          <p:cNvSpPr txBox="1"/>
          <p:nvPr/>
        </p:nvSpPr>
        <p:spPr>
          <a:xfrm rot="20400468">
            <a:off x="563285" y="5013176"/>
            <a:ext cx="1537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Lazy </a:t>
            </a:r>
          </a:p>
          <a:p>
            <a:pPr algn="ctr"/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Constraint</a:t>
            </a:r>
            <a:endParaRPr lang="de-DE" sz="2400" b="1" i="1" dirty="0">
              <a:solidFill>
                <a:schemeClr val="tx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 rot="21233074">
            <a:off x="2638960" y="5358127"/>
            <a:ext cx="1106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Callback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endParaRPr lang="de-DE" sz="2000" dirty="0">
              <a:solidFill>
                <a:schemeClr val="tx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66" y="4884254"/>
            <a:ext cx="1908786" cy="561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/>
              <p:cNvSpPr txBox="1"/>
              <p:nvPr/>
            </p:nvSpPr>
            <p:spPr>
              <a:xfrm>
                <a:off x="4211960" y="4869160"/>
                <a:ext cx="41816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+mj-lt"/>
                  </a:rPr>
                  <a:t>Ausgabe </a:t>
                </a:r>
                <a:r>
                  <a:rPr lang="en-US" dirty="0" err="1">
                    <a:latin typeface="+mj-lt"/>
                  </a:rPr>
                  <a:t>einer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zulässigen</a:t>
                </a:r>
                <a:r>
                  <a:rPr lang="en-US" dirty="0">
                    <a:latin typeface="+mj-lt"/>
                  </a:rPr>
                  <a:t> L</a:t>
                </a:r>
                <a:r>
                  <a:rPr lang="de-DE" dirty="0" err="1">
                    <a:latin typeface="+mj-lt"/>
                  </a:rPr>
                  <a:t>ösung</a:t>
                </a:r>
                <a:endParaRPr lang="de-DE" dirty="0">
                  <a:latin typeface="+mj-lt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+mj-lt"/>
                  </a:rPr>
                  <a:t>L</a:t>
                </a:r>
                <a:r>
                  <a:rPr lang="de-DE" dirty="0" err="1">
                    <a:latin typeface="+mj-lt"/>
                  </a:rPr>
                  <a:t>änge</a:t>
                </a:r>
                <a:r>
                  <a:rPr lang="de-DE" dirty="0">
                    <a:latin typeface="+mj-lt"/>
                  </a:rPr>
                  <a:t> der Route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de-DE" dirty="0">
                    <a:latin typeface="+mj-lt"/>
                  </a:rPr>
                  <a:t> Zahl der ausgewählten Knoten ?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de-DE" dirty="0">
                    <a:latin typeface="+mj-lt"/>
                  </a:rPr>
                  <a:t>Wenn Ja, </a:t>
                </a:r>
                <a:r>
                  <a:rPr lang="de-DE" dirty="0" err="1">
                    <a:latin typeface="+mj-lt"/>
                  </a:rPr>
                  <a:t>Subtour</a:t>
                </a:r>
                <a:r>
                  <a:rPr lang="de-DE" dirty="0">
                    <a:latin typeface="+mj-lt"/>
                  </a:rPr>
                  <a:t> Elimination </a:t>
                </a:r>
                <a:r>
                  <a:rPr lang="de-DE" dirty="0" err="1">
                    <a:latin typeface="+mj-lt"/>
                  </a:rPr>
                  <a:t>Kostraints</a:t>
                </a:r>
                <a:r>
                  <a:rPr lang="de-DE" dirty="0">
                    <a:latin typeface="+mj-lt"/>
                  </a:rPr>
                  <a:t> einfügen</a:t>
                </a:r>
              </a:p>
            </p:txBody>
          </p:sp>
        </mc:Choice>
        <mc:Fallback xmlns="">
          <p:sp>
            <p:nvSpPr>
              <p:cNvPr id="52" name="Textfeld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869160"/>
                <a:ext cx="4181663" cy="1477328"/>
              </a:xfrm>
              <a:prstGeom prst="rect">
                <a:avLst/>
              </a:prstGeom>
              <a:blipFill rotWithShape="0">
                <a:blip r:embed="rId7"/>
                <a:stretch>
                  <a:fillRect l="-1312" t="-2479" b="-57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265744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Autor, Titel und Datum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16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2553011" y="319666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4352410" y="357490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  <a:endCxn id="12" idx="3"/>
          </p:cNvCxnSpPr>
          <p:nvPr/>
        </p:nvCxnSpPr>
        <p:spPr>
          <a:xfrm flipV="1">
            <a:off x="2769035" y="2939937"/>
            <a:ext cx="708668" cy="364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>
            <a:stCxn id="6" idx="6"/>
            <a:endCxn id="13" idx="2"/>
          </p:cNvCxnSpPr>
          <p:nvPr/>
        </p:nvCxnSpPr>
        <p:spPr>
          <a:xfrm>
            <a:off x="2769035" y="3304673"/>
            <a:ext cx="668416" cy="4414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123728" y="3071281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66848" y="370289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446067" y="275554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437451" y="363811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stCxn id="12" idx="4"/>
            <a:endCxn id="13" idx="0"/>
          </p:cNvCxnSpPr>
          <p:nvPr/>
        </p:nvCxnSpPr>
        <p:spPr>
          <a:xfrm flipH="1">
            <a:off x="3545463" y="2971573"/>
            <a:ext cx="8616" cy="666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7" idx="7"/>
            <a:endCxn id="22" idx="3"/>
          </p:cNvCxnSpPr>
          <p:nvPr/>
        </p:nvCxnSpPr>
        <p:spPr>
          <a:xfrm flipV="1">
            <a:off x="4536798" y="3023308"/>
            <a:ext cx="432220" cy="5832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7" idx="6"/>
            <a:endCxn id="11" idx="2"/>
          </p:cNvCxnSpPr>
          <p:nvPr/>
        </p:nvCxnSpPr>
        <p:spPr>
          <a:xfrm>
            <a:off x="4568434" y="3682916"/>
            <a:ext cx="1498414" cy="127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70155" y="35329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681944" y="266350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51928" y="2524834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305956" y="368291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186612" y="371886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4937382" y="283892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>
            <a:stCxn id="24" idx="4"/>
            <a:endCxn id="11" idx="0"/>
          </p:cNvCxnSpPr>
          <p:nvPr/>
        </p:nvCxnSpPr>
        <p:spPr>
          <a:xfrm>
            <a:off x="5958836" y="3047949"/>
            <a:ext cx="216024" cy="6549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5850824" y="283192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/>
          <p:cNvCxnSpPr>
            <a:stCxn id="22" idx="6"/>
            <a:endCxn id="24" idx="2"/>
          </p:cNvCxnSpPr>
          <p:nvPr/>
        </p:nvCxnSpPr>
        <p:spPr>
          <a:xfrm flipV="1">
            <a:off x="5153406" y="2939937"/>
            <a:ext cx="697418" cy="69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6157405" y="262319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de-DE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8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17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Digital Mock-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 bwMode="gray">
          <a:xfrm>
            <a:off x="263396" y="1566997"/>
            <a:ext cx="4248000" cy="435323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66462" bIns="0" rtlCol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>
                <a:solidFill>
                  <a:schemeClr val="bg1"/>
                </a:solidFill>
              </a:rPr>
              <a:t>Brainstorming innerhalb des Projektteams</a:t>
            </a:r>
          </a:p>
        </p:txBody>
      </p:sp>
      <p:sp>
        <p:nvSpPr>
          <p:cNvPr id="7" name="Rechteck 6"/>
          <p:cNvSpPr/>
          <p:nvPr/>
        </p:nvSpPr>
        <p:spPr bwMode="gray">
          <a:xfrm>
            <a:off x="4650346" y="1566997"/>
            <a:ext cx="4248000" cy="435323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66462" bIns="0" rtlCol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>
                <a:solidFill>
                  <a:schemeClr val="bg1"/>
                </a:solidFill>
              </a:rPr>
              <a:t>Skizzierung des schematischen Aufbaus</a:t>
            </a:r>
          </a:p>
        </p:txBody>
      </p:sp>
      <p:sp>
        <p:nvSpPr>
          <p:cNvPr id="8" name="Inhaltsplatzhalter 9"/>
          <p:cNvSpPr txBox="1">
            <a:spLocks/>
          </p:cNvSpPr>
          <p:nvPr/>
        </p:nvSpPr>
        <p:spPr bwMode="gray">
          <a:xfrm>
            <a:off x="4650804" y="2096912"/>
            <a:ext cx="4212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66462" tIns="132923" rIns="0" bIns="0" rtlCol="0" anchor="t" anchorCtr="0">
            <a:noAutofit/>
          </a:bodyPr>
          <a:lstStyle>
            <a:lvl1pPr marL="36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8638" indent="-360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b="1" dirty="0">
                <a:solidFill>
                  <a:srgbClr val="003876"/>
                </a:solidFill>
                <a:latin typeface="Calibri" charset="0"/>
              </a:rPr>
              <a:t>Grobe Darstellung der App „Oberfläche“</a:t>
            </a:r>
          </a:p>
        </p:txBody>
      </p:sp>
      <p:sp>
        <p:nvSpPr>
          <p:cNvPr id="9" name="Inhaltsplatzhalter 9"/>
          <p:cNvSpPr txBox="1">
            <a:spLocks/>
          </p:cNvSpPr>
          <p:nvPr/>
        </p:nvSpPr>
        <p:spPr bwMode="gray">
          <a:xfrm>
            <a:off x="263395" y="2096912"/>
            <a:ext cx="4212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66462" tIns="132923" rIns="0" bIns="0" rtlCol="0" anchor="t" anchorCtr="0">
            <a:noAutofit/>
          </a:bodyPr>
          <a:lstStyle>
            <a:lvl1pPr marL="36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" pitchFamily="2" charset="2"/>
              <a:buChar char="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 3" pitchFamily="18" charset="2"/>
              <a:buChar char="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36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8638" indent="-360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b="1" dirty="0">
                <a:solidFill>
                  <a:srgbClr val="003876"/>
                </a:solidFill>
                <a:latin typeface="Calibri" charset="0"/>
                <a:sym typeface="Wingdings"/>
              </a:rPr>
              <a:t>Funktionen der App</a:t>
            </a:r>
            <a:endParaRPr lang="de-DE" sz="1600" b="1" dirty="0">
              <a:solidFill>
                <a:srgbClr val="003876"/>
              </a:solidFill>
              <a:latin typeface="Calibri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737" r="16926" b="3737"/>
          <a:stretch/>
        </p:blipFill>
        <p:spPr>
          <a:xfrm>
            <a:off x="257720" y="2845697"/>
            <a:ext cx="4189091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t="18500" r="23049" b="25379"/>
          <a:stretch/>
        </p:blipFill>
        <p:spPr>
          <a:xfrm>
            <a:off x="4650346" y="2845697"/>
            <a:ext cx="4259042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376850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18</a:t>
            </a:fld>
            <a:endParaRPr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914400" lvl="2" indent="0">
              <a:buNone/>
            </a:pPr>
            <a:r>
              <a:rPr lang="de-DE" sz="6200" dirty="0"/>
              <a:t>Demo</a:t>
            </a:r>
            <a:r>
              <a:rPr lang="de-DE" dirty="0"/>
              <a:t>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Digital Mock-</a:t>
            </a:r>
            <a:r>
              <a:rPr lang="de-DE" dirty="0" err="1"/>
              <a:t>up</a:t>
            </a:r>
            <a:endParaRPr lang="de-DE" dirty="0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663" r="4327" b="25312"/>
          <a:stretch/>
        </p:blipFill>
        <p:spPr>
          <a:xfrm>
            <a:off x="3275856" y="2763512"/>
            <a:ext cx="5040000" cy="1753059"/>
          </a:xfrm>
          <a:prstGeom prst="rect">
            <a:avLst/>
          </a:prstGeom>
        </p:spPr>
      </p:pic>
      <p:sp>
        <p:nvSpPr>
          <p:cNvPr id="7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215885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>
          <a:xfrm>
            <a:off x="7884000" y="6569075"/>
            <a:ext cx="1008062" cy="316308"/>
          </a:xfrm>
        </p:spPr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10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796136" y="1412776"/>
            <a:ext cx="3060000" cy="3096000"/>
          </a:xfrm>
          <a:prstGeom prst="rect">
            <a:avLst/>
          </a:prstGeom>
          <a:solidFill>
            <a:srgbClr val="003876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Datenbeschaffung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016638" y="1412777"/>
            <a:ext cx="3060000" cy="3096000"/>
          </a:xfrm>
          <a:prstGeom prst="rect">
            <a:avLst/>
          </a:prstGeom>
          <a:solidFill>
            <a:srgbClr val="003876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Mathematisches Modell</a:t>
            </a:r>
          </a:p>
        </p:txBody>
      </p:sp>
      <p:sp>
        <p:nvSpPr>
          <p:cNvPr id="14" name="Rechteck 13"/>
          <p:cNvSpPr/>
          <p:nvPr/>
        </p:nvSpPr>
        <p:spPr>
          <a:xfrm>
            <a:off x="314325" y="1777919"/>
            <a:ext cx="8543925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36000" bIns="36000" rtlCol="0" anchor="t"/>
          <a:lstStyle/>
          <a:p>
            <a:pPr>
              <a:spcBef>
                <a:spcPts val="8400"/>
              </a:spcBef>
            </a:pPr>
            <a:r>
              <a:rPr lang="de-DE" sz="2000" b="1" dirty="0">
                <a:solidFill>
                  <a:schemeClr val="tx1"/>
                </a:solidFill>
                <a:cs typeface="Arial" pitchFamily="34" charset="0"/>
              </a:rPr>
              <a:t>Chancen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14325" y="3097988"/>
            <a:ext cx="8543925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36000" bIns="36000" rtlCol="0" anchor="t"/>
          <a:lstStyle/>
          <a:p>
            <a:pPr>
              <a:spcBef>
                <a:spcPts val="8400"/>
              </a:spcBef>
            </a:pPr>
            <a:r>
              <a:rPr lang="de-DE" sz="2000" b="1" dirty="0">
                <a:solidFill>
                  <a:schemeClr val="tx1"/>
                </a:solidFill>
                <a:cs typeface="Arial" pitchFamily="34" charset="0"/>
              </a:rPr>
              <a:t>Risiken</a:t>
            </a:r>
          </a:p>
        </p:txBody>
      </p:sp>
      <p:sp>
        <p:nvSpPr>
          <p:cNvPr id="16" name="Rechteck 15"/>
          <p:cNvSpPr/>
          <p:nvPr/>
        </p:nvSpPr>
        <p:spPr>
          <a:xfrm>
            <a:off x="319311" y="4854646"/>
            <a:ext cx="8543925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36000" bIns="36000" rtlCol="0" anchor="t"/>
          <a:lstStyle/>
          <a:p>
            <a:pPr>
              <a:spcBef>
                <a:spcPts val="8400"/>
              </a:spcBef>
            </a:pPr>
            <a:r>
              <a:rPr lang="de-DE" b="1" dirty="0">
                <a:solidFill>
                  <a:schemeClr val="tx1"/>
                </a:solidFill>
                <a:cs typeface="Arial" pitchFamily="34" charset="0"/>
              </a:rPr>
              <a:t>Handlungsbedarf</a:t>
            </a:r>
          </a:p>
        </p:txBody>
      </p:sp>
      <p:sp>
        <p:nvSpPr>
          <p:cNvPr id="17" name="Gleichschenkliges Dreieck 16"/>
          <p:cNvSpPr/>
          <p:nvPr/>
        </p:nvSpPr>
        <p:spPr>
          <a:xfrm rot="10800000">
            <a:off x="2016639" y="4546098"/>
            <a:ext cx="6758522" cy="251053"/>
          </a:xfrm>
          <a:prstGeom prst="triangle">
            <a:avLst/>
          </a:prstGeom>
          <a:solidFill>
            <a:srgbClr val="00387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spcBef>
                <a:spcPts val="8400"/>
              </a:spcBef>
            </a:pP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2"/>
          <p:cNvSpPr>
            <a:spLocks noChangeAspect="1" noChangeArrowheads="1"/>
          </p:cNvSpPr>
          <p:nvPr/>
        </p:nvSpPr>
        <p:spPr bwMode="auto">
          <a:xfrm>
            <a:off x="498608" y="2204864"/>
            <a:ext cx="576064" cy="576065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  <a:sym typeface="Wingdings" pitchFamily="2" charset="2"/>
              </a:rPr>
              <a:t></a:t>
            </a:r>
          </a:p>
        </p:txBody>
      </p:sp>
      <p:sp>
        <p:nvSpPr>
          <p:cNvPr id="19" name="Oval 13"/>
          <p:cNvSpPr>
            <a:spLocks noChangeAspect="1" noChangeArrowheads="1"/>
          </p:cNvSpPr>
          <p:nvPr/>
        </p:nvSpPr>
        <p:spPr bwMode="auto">
          <a:xfrm rot="16200000" flipV="1">
            <a:off x="524528" y="3525199"/>
            <a:ext cx="576001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3200" dirty="0">
                <a:solidFill>
                  <a:prstClr val="white"/>
                </a:solidFill>
                <a:latin typeface="Arial" charset="0"/>
                <a:cs typeface="Arial" charset="0"/>
                <a:sym typeface="Wingdings" pitchFamily="2" charset="2"/>
              </a:rPr>
              <a:t>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785696" y="1772816"/>
            <a:ext cx="3096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  <a:sym typeface="Wingdings"/>
              </a:rPr>
              <a:t>Kooperation mit Einzelhandel</a:t>
            </a:r>
          </a:p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  <a:sym typeface="Wingdings"/>
              </a:rPr>
              <a:t>Belohnungskonzept der Nutzer für die Datenbeschaffung</a:t>
            </a:r>
            <a:endParaRPr lang="de-DE" sz="1600" b="1" dirty="0">
              <a:solidFill>
                <a:srgbClr val="003876"/>
              </a:solidFill>
              <a:latin typeface="+mn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979711" y="3122649"/>
            <a:ext cx="3096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</a:rPr>
              <a:t>Vollständige Kostenbewertung aller Einkaufsfaktoren</a:t>
            </a:r>
          </a:p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</a:rPr>
              <a:t>Nutzungsradius der App</a:t>
            </a:r>
            <a:endParaRPr lang="de-DE" sz="1600" b="1" dirty="0">
              <a:solidFill>
                <a:srgbClr val="003876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979712" y="1798567"/>
            <a:ext cx="309692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</a:rPr>
              <a:t>Optimale Einkaufsplanung</a:t>
            </a:r>
          </a:p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  <a:cs typeface="Arial" panose="020B0604020202020204" pitchFamily="34" charset="0"/>
              </a:rPr>
              <a:t>Berücksichtigung von Einkaufspräferenzen 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794021" y="3122649"/>
            <a:ext cx="3096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</a:rPr>
              <a:t>Hohe Datenbeschaffungskosten</a:t>
            </a:r>
          </a:p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n-lt"/>
                <a:cs typeface="Arial" panose="020B0604020202020204" pitchFamily="34" charset="0"/>
              </a:rPr>
              <a:t>Dauerhafte Aktualität der Produktpreise</a:t>
            </a:r>
          </a:p>
        </p:txBody>
      </p:sp>
      <p:grpSp>
        <p:nvGrpSpPr>
          <p:cNvPr id="34" name="Group 127"/>
          <p:cNvGrpSpPr>
            <a:grpSpLocks/>
          </p:cNvGrpSpPr>
          <p:nvPr/>
        </p:nvGrpSpPr>
        <p:grpSpPr bwMode="auto">
          <a:xfrm>
            <a:off x="467544" y="5330236"/>
            <a:ext cx="1110258" cy="947836"/>
            <a:chOff x="3228" y="678"/>
            <a:chExt cx="1665" cy="1422"/>
          </a:xfrm>
        </p:grpSpPr>
        <p:sp>
          <p:nvSpPr>
            <p:cNvPr id="35" name="Freeform 128"/>
            <p:cNvSpPr>
              <a:spLocks/>
            </p:cNvSpPr>
            <p:nvPr/>
          </p:nvSpPr>
          <p:spPr bwMode="auto">
            <a:xfrm>
              <a:off x="4059" y="678"/>
              <a:ext cx="834" cy="367"/>
            </a:xfrm>
            <a:custGeom>
              <a:avLst/>
              <a:gdLst>
                <a:gd name="T0" fmla="*/ 0 w 2004"/>
                <a:gd name="T1" fmla="*/ 282 h 882"/>
                <a:gd name="T2" fmla="*/ 30 w 2004"/>
                <a:gd name="T3" fmla="*/ 882 h 882"/>
                <a:gd name="T4" fmla="*/ 1560 w 2004"/>
                <a:gd name="T5" fmla="*/ 690 h 882"/>
                <a:gd name="T6" fmla="*/ 2004 w 2004"/>
                <a:gd name="T7" fmla="*/ 252 h 882"/>
                <a:gd name="T8" fmla="*/ 1512 w 2004"/>
                <a:gd name="T9" fmla="*/ 0 h 882"/>
                <a:gd name="T10" fmla="*/ 6 w 2004"/>
                <a:gd name="T11" fmla="*/ 246 h 882"/>
                <a:gd name="T12" fmla="*/ 0 w 2004"/>
                <a:gd name="T13" fmla="*/ 2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882">
                  <a:moveTo>
                    <a:pt x="0" y="282"/>
                  </a:moveTo>
                  <a:lnTo>
                    <a:pt x="30" y="882"/>
                  </a:lnTo>
                  <a:lnTo>
                    <a:pt x="1560" y="690"/>
                  </a:lnTo>
                  <a:lnTo>
                    <a:pt x="2004" y="252"/>
                  </a:lnTo>
                  <a:lnTo>
                    <a:pt x="1512" y="0"/>
                  </a:lnTo>
                  <a:lnTo>
                    <a:pt x="6" y="246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7DD7D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Freeform 129"/>
            <p:cNvSpPr>
              <a:spLocks/>
            </p:cNvSpPr>
            <p:nvPr/>
          </p:nvSpPr>
          <p:spPr bwMode="auto">
            <a:xfrm>
              <a:off x="4051" y="1050"/>
              <a:ext cx="716" cy="306"/>
            </a:xfrm>
            <a:custGeom>
              <a:avLst/>
              <a:gdLst>
                <a:gd name="T0" fmla="*/ 30 w 1590"/>
                <a:gd name="T1" fmla="*/ 0 h 678"/>
                <a:gd name="T2" fmla="*/ 132 w 1590"/>
                <a:gd name="T3" fmla="*/ 0 h 678"/>
                <a:gd name="T4" fmla="*/ 1302 w 1590"/>
                <a:gd name="T5" fmla="*/ 84 h 678"/>
                <a:gd name="T6" fmla="*/ 1590 w 1590"/>
                <a:gd name="T7" fmla="*/ 408 h 678"/>
                <a:gd name="T8" fmla="*/ 1296 w 1590"/>
                <a:gd name="T9" fmla="*/ 678 h 678"/>
                <a:gd name="T10" fmla="*/ 0 w 1590"/>
                <a:gd name="T11" fmla="*/ 612 h 678"/>
                <a:gd name="T12" fmla="*/ 30 w 1590"/>
                <a:gd name="T13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0" h="678">
                  <a:moveTo>
                    <a:pt x="30" y="0"/>
                  </a:moveTo>
                  <a:cubicBezTo>
                    <a:pt x="64" y="0"/>
                    <a:pt x="98" y="0"/>
                    <a:pt x="132" y="0"/>
                  </a:cubicBezTo>
                  <a:lnTo>
                    <a:pt x="1302" y="84"/>
                  </a:lnTo>
                  <a:lnTo>
                    <a:pt x="1590" y="408"/>
                  </a:lnTo>
                  <a:lnTo>
                    <a:pt x="1296" y="678"/>
                  </a:lnTo>
                  <a:lnTo>
                    <a:pt x="0" y="61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7DD7DC">
                <a:lumMod val="40000"/>
                <a:lumOff val="60000"/>
              </a:srgbClr>
            </a:solidFill>
            <a:ln w="19050" cap="flat" cmpd="sng">
              <a:solidFill>
                <a:srgbClr val="7DD7D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37" name="Group 130"/>
            <p:cNvGrpSpPr>
              <a:grpSpLocks/>
            </p:cNvGrpSpPr>
            <p:nvPr/>
          </p:nvGrpSpPr>
          <p:grpSpPr bwMode="auto">
            <a:xfrm>
              <a:off x="4002" y="715"/>
              <a:ext cx="102" cy="1385"/>
              <a:chOff x="4002" y="715"/>
              <a:chExt cx="84" cy="1385"/>
            </a:xfrm>
          </p:grpSpPr>
          <p:sp>
            <p:nvSpPr>
              <p:cNvPr id="39" name="Rectangle 131"/>
              <p:cNvSpPr>
                <a:spLocks noChangeArrowheads="1"/>
              </p:cNvSpPr>
              <p:nvPr/>
            </p:nvSpPr>
            <p:spPr bwMode="auto">
              <a:xfrm>
                <a:off x="4008" y="740"/>
                <a:ext cx="70" cy="1334"/>
              </a:xfrm>
              <a:prstGeom prst="rect">
                <a:avLst/>
              </a:prstGeom>
              <a:solidFill>
                <a:srgbClr val="C8E6E6">
                  <a:lumMod val="75000"/>
                </a:srgbClr>
              </a:solidFill>
              <a:ln w="19050" algn="ctr">
                <a:solidFill>
                  <a:srgbClr val="7DD7D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0" name="Freeform 132"/>
              <p:cNvSpPr>
                <a:spLocks/>
              </p:cNvSpPr>
              <p:nvPr/>
            </p:nvSpPr>
            <p:spPr bwMode="auto">
              <a:xfrm>
                <a:off x="4002" y="715"/>
                <a:ext cx="80" cy="25"/>
              </a:xfrm>
              <a:custGeom>
                <a:avLst/>
                <a:gdLst>
                  <a:gd name="T0" fmla="*/ 0 w 80"/>
                  <a:gd name="T1" fmla="*/ 23 h 25"/>
                  <a:gd name="T2" fmla="*/ 39 w 80"/>
                  <a:gd name="T3" fmla="*/ 1 h 25"/>
                  <a:gd name="T4" fmla="*/ 80 w 80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25">
                    <a:moveTo>
                      <a:pt x="0" y="23"/>
                    </a:moveTo>
                    <a:cubicBezTo>
                      <a:pt x="6" y="19"/>
                      <a:pt x="9" y="2"/>
                      <a:pt x="39" y="1"/>
                    </a:cubicBezTo>
                    <a:cubicBezTo>
                      <a:pt x="69" y="0"/>
                      <a:pt x="73" y="21"/>
                      <a:pt x="80" y="25"/>
                    </a:cubicBezTo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7DD7DC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1" name="Freeform 133"/>
              <p:cNvSpPr>
                <a:spLocks/>
              </p:cNvSpPr>
              <p:nvPr/>
            </p:nvSpPr>
            <p:spPr bwMode="auto">
              <a:xfrm rot="10800000">
                <a:off x="4006" y="2075"/>
                <a:ext cx="80" cy="25"/>
              </a:xfrm>
              <a:custGeom>
                <a:avLst/>
                <a:gdLst>
                  <a:gd name="T0" fmla="*/ 0 w 80"/>
                  <a:gd name="T1" fmla="*/ 23 h 25"/>
                  <a:gd name="T2" fmla="*/ 39 w 80"/>
                  <a:gd name="T3" fmla="*/ 1 h 25"/>
                  <a:gd name="T4" fmla="*/ 80 w 80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25">
                    <a:moveTo>
                      <a:pt x="0" y="23"/>
                    </a:moveTo>
                    <a:cubicBezTo>
                      <a:pt x="6" y="19"/>
                      <a:pt x="9" y="2"/>
                      <a:pt x="39" y="1"/>
                    </a:cubicBezTo>
                    <a:cubicBezTo>
                      <a:pt x="69" y="0"/>
                      <a:pt x="73" y="21"/>
                      <a:pt x="80" y="25"/>
                    </a:cubicBezTo>
                  </a:path>
                </a:pathLst>
              </a:custGeom>
              <a:solidFill>
                <a:srgbClr val="C8E6E6">
                  <a:lumMod val="75000"/>
                </a:srgbClr>
              </a:solidFill>
              <a:ln w="19050" cap="flat" cmpd="sng">
                <a:solidFill>
                  <a:srgbClr val="7DD7DC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38" name="Freeform 134"/>
            <p:cNvSpPr>
              <a:spLocks/>
            </p:cNvSpPr>
            <p:nvPr/>
          </p:nvSpPr>
          <p:spPr bwMode="auto">
            <a:xfrm>
              <a:off x="3228" y="921"/>
              <a:ext cx="809" cy="389"/>
            </a:xfrm>
            <a:custGeom>
              <a:avLst/>
              <a:gdLst>
                <a:gd name="T0" fmla="*/ 1458 w 1458"/>
                <a:gd name="T1" fmla="*/ 552 h 786"/>
                <a:gd name="T2" fmla="*/ 1434 w 1458"/>
                <a:gd name="T3" fmla="*/ 618 h 786"/>
                <a:gd name="T4" fmla="*/ 288 w 1458"/>
                <a:gd name="T5" fmla="*/ 786 h 786"/>
                <a:gd name="T6" fmla="*/ 0 w 1458"/>
                <a:gd name="T7" fmla="*/ 534 h 786"/>
                <a:gd name="T8" fmla="*/ 288 w 1458"/>
                <a:gd name="T9" fmla="*/ 204 h 786"/>
                <a:gd name="T10" fmla="*/ 1416 w 1458"/>
                <a:gd name="T11" fmla="*/ 0 h 786"/>
                <a:gd name="T12" fmla="*/ 1446 w 1458"/>
                <a:gd name="T13" fmla="*/ 42 h 786"/>
                <a:gd name="T14" fmla="*/ 1458 w 1458"/>
                <a:gd name="T15" fmla="*/ 552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8" h="786">
                  <a:moveTo>
                    <a:pt x="1458" y="552"/>
                  </a:moveTo>
                  <a:lnTo>
                    <a:pt x="1434" y="618"/>
                  </a:lnTo>
                  <a:lnTo>
                    <a:pt x="288" y="786"/>
                  </a:lnTo>
                  <a:cubicBezTo>
                    <a:pt x="288" y="786"/>
                    <a:pt x="144" y="660"/>
                    <a:pt x="0" y="534"/>
                  </a:cubicBezTo>
                  <a:cubicBezTo>
                    <a:pt x="144" y="369"/>
                    <a:pt x="288" y="204"/>
                    <a:pt x="288" y="204"/>
                  </a:cubicBezTo>
                  <a:lnTo>
                    <a:pt x="1416" y="0"/>
                  </a:lnTo>
                  <a:lnTo>
                    <a:pt x="1446" y="42"/>
                  </a:lnTo>
                  <a:lnTo>
                    <a:pt x="1458" y="552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7DD7D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42" name="Textfeld 41"/>
          <p:cNvSpPr txBox="1"/>
          <p:nvPr/>
        </p:nvSpPr>
        <p:spPr>
          <a:xfrm>
            <a:off x="2123727" y="4878000"/>
            <a:ext cx="6739509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Konzipierung eines vollständigen Planungstools zur Einkaufsplanung</a:t>
            </a:r>
            <a:br>
              <a:rPr lang="de-DE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</a:br>
            <a:r>
              <a:rPr lang="de-DE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→ </a:t>
            </a:r>
            <a:r>
              <a:rPr lang="de-DE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Entwicklung eines Geschäftsmodells und einer eigenständig funktionierenden Smartphone-App</a:t>
            </a:r>
          </a:p>
          <a:p>
            <a:pPr marL="216000" indent="-216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Datenbeschaffung</a:t>
            </a:r>
            <a:r>
              <a:rPr lang="en-GB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 von </a:t>
            </a:r>
            <a:r>
              <a:rPr lang="en-GB" sz="1600" b="1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dauerhaft</a:t>
            </a:r>
            <a:r>
              <a:rPr lang="en-GB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, </a:t>
            </a:r>
            <a:r>
              <a:rPr lang="en-GB" sz="1600" b="1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aktuellen</a:t>
            </a:r>
            <a:r>
              <a:rPr lang="en-GB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b="1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Produktpreisen</a:t>
            </a:r>
            <a:b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</a:br>
            <a:r>
              <a:rPr lang="en-GB" sz="1600" b="1" dirty="0">
                <a:solidFill>
                  <a:srgbClr val="003876"/>
                </a:solidFill>
                <a:latin typeface="+mj-lt"/>
                <a:cs typeface="Arial" pitchFamily="34" charset="0"/>
              </a:rPr>
              <a:t>→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Notwendigkeit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eines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Konzeptes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ohne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direkte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Einbindung</a:t>
            </a:r>
            <a:r>
              <a:rPr lang="en-GB" sz="1600" dirty="0">
                <a:solidFill>
                  <a:srgbClr val="003876"/>
                </a:solidFill>
                <a:latin typeface="+mj-lt"/>
                <a:cs typeface="Arial" pitchFamily="34" charset="0"/>
              </a:rPr>
              <a:t> des </a:t>
            </a:r>
            <a:r>
              <a:rPr lang="en-GB" sz="1600" dirty="0" err="1">
                <a:solidFill>
                  <a:srgbClr val="003876"/>
                </a:solidFill>
                <a:latin typeface="+mj-lt"/>
                <a:cs typeface="Arial" pitchFamily="34" charset="0"/>
              </a:rPr>
              <a:t>Einzelhandels</a:t>
            </a:r>
            <a:endParaRPr lang="de-DE" sz="1600" b="1" dirty="0">
              <a:solidFill>
                <a:srgbClr val="003876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9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Ziele des Projekts</a:t>
            </a:r>
          </a:p>
          <a:p>
            <a:r>
              <a:rPr lang="de-DE" dirty="0"/>
              <a:t>Projektplan</a:t>
            </a:r>
          </a:p>
          <a:p>
            <a:r>
              <a:rPr lang="de-DE" dirty="0"/>
              <a:t>Meilensteine </a:t>
            </a:r>
          </a:p>
          <a:p>
            <a:r>
              <a:rPr lang="de-DE" dirty="0"/>
              <a:t>Ergebnisse – Implementierung des mathematischen Modells</a:t>
            </a:r>
          </a:p>
          <a:p>
            <a:r>
              <a:rPr lang="de-DE" dirty="0"/>
              <a:t>Ergebnisse – Digital Mock-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/>
              <a:t>Ausblick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5475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r>
              <a:rPr lang="de-DE" sz="3200" b="1" dirty="0"/>
              <a:t>Vielen Dank für Ihre Aufmerksamkeit!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88919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7" name="Rechteck 6"/>
          <p:cNvSpPr/>
          <p:nvPr/>
        </p:nvSpPr>
        <p:spPr>
          <a:xfrm>
            <a:off x="687326" y="1530727"/>
            <a:ext cx="216024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Mr. S muss den Wocheneinkauf erledigen</a:t>
            </a:r>
          </a:p>
        </p:txBody>
      </p:sp>
      <p:grpSp>
        <p:nvGrpSpPr>
          <p:cNvPr id="110" name="Gruppierung 109"/>
          <p:cNvGrpSpPr/>
          <p:nvPr/>
        </p:nvGrpSpPr>
        <p:grpSpPr>
          <a:xfrm flipH="1">
            <a:off x="591126" y="2175864"/>
            <a:ext cx="1120988" cy="867031"/>
            <a:chOff x="-1273069" y="1743553"/>
            <a:chExt cx="1120988" cy="867031"/>
          </a:xfrm>
        </p:grpSpPr>
        <p:sp>
          <p:nvSpPr>
            <p:cNvPr id="30" name="Freeform 637"/>
            <p:cNvSpPr>
              <a:spLocks/>
            </p:cNvSpPr>
            <p:nvPr/>
          </p:nvSpPr>
          <p:spPr bwMode="auto">
            <a:xfrm>
              <a:off x="-352365" y="2222940"/>
              <a:ext cx="193823" cy="366970"/>
            </a:xfrm>
            <a:custGeom>
              <a:avLst/>
              <a:gdLst>
                <a:gd name="T0" fmla="*/ 83 w 106"/>
                <a:gd name="T1" fmla="*/ 135 h 201"/>
                <a:gd name="T2" fmla="*/ 79 w 106"/>
                <a:gd name="T3" fmla="*/ 127 h 201"/>
                <a:gd name="T4" fmla="*/ 29 w 106"/>
                <a:gd name="T5" fmla="*/ 87 h 201"/>
                <a:gd name="T6" fmla="*/ 48 w 106"/>
                <a:gd name="T7" fmla="*/ 21 h 201"/>
                <a:gd name="T8" fmla="*/ 26 w 106"/>
                <a:gd name="T9" fmla="*/ 13 h 201"/>
                <a:gd name="T10" fmla="*/ 18 w 106"/>
                <a:gd name="T11" fmla="*/ 31 h 201"/>
                <a:gd name="T12" fmla="*/ 1 w 106"/>
                <a:gd name="T13" fmla="*/ 88 h 201"/>
                <a:gd name="T14" fmla="*/ 12 w 106"/>
                <a:gd name="T15" fmla="*/ 103 h 201"/>
                <a:gd name="T16" fmla="*/ 65 w 106"/>
                <a:gd name="T17" fmla="*/ 145 h 201"/>
                <a:gd name="T18" fmla="*/ 67 w 106"/>
                <a:gd name="T19" fmla="*/ 145 h 201"/>
                <a:gd name="T20" fmla="*/ 70 w 106"/>
                <a:gd name="T21" fmla="*/ 150 h 201"/>
                <a:gd name="T22" fmla="*/ 79 w 106"/>
                <a:gd name="T23" fmla="*/ 177 h 201"/>
                <a:gd name="T24" fmla="*/ 76 w 106"/>
                <a:gd name="T25" fmla="*/ 179 h 201"/>
                <a:gd name="T26" fmla="*/ 69 w 106"/>
                <a:gd name="T27" fmla="*/ 182 h 201"/>
                <a:gd name="T28" fmla="*/ 60 w 106"/>
                <a:gd name="T29" fmla="*/ 187 h 201"/>
                <a:gd name="T30" fmla="*/ 62 w 106"/>
                <a:gd name="T31" fmla="*/ 196 h 201"/>
                <a:gd name="T32" fmla="*/ 88 w 106"/>
                <a:gd name="T33" fmla="*/ 193 h 201"/>
                <a:gd name="T34" fmla="*/ 97 w 106"/>
                <a:gd name="T35" fmla="*/ 188 h 201"/>
                <a:gd name="T36" fmla="*/ 83 w 106"/>
                <a:gd name="T37" fmla="*/ 13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201">
                  <a:moveTo>
                    <a:pt x="83" y="135"/>
                  </a:moveTo>
                  <a:cubicBezTo>
                    <a:pt x="83" y="132"/>
                    <a:pt x="82" y="129"/>
                    <a:pt x="79" y="127"/>
                  </a:cubicBezTo>
                  <a:cubicBezTo>
                    <a:pt x="62" y="114"/>
                    <a:pt x="49" y="95"/>
                    <a:pt x="29" y="87"/>
                  </a:cubicBezTo>
                  <a:cubicBezTo>
                    <a:pt x="38" y="66"/>
                    <a:pt x="44" y="43"/>
                    <a:pt x="48" y="21"/>
                  </a:cubicBezTo>
                  <a:cubicBezTo>
                    <a:pt x="50" y="9"/>
                    <a:pt x="32" y="0"/>
                    <a:pt x="26" y="13"/>
                  </a:cubicBezTo>
                  <a:cubicBezTo>
                    <a:pt x="23" y="19"/>
                    <a:pt x="21" y="25"/>
                    <a:pt x="18" y="31"/>
                  </a:cubicBezTo>
                  <a:cubicBezTo>
                    <a:pt x="5" y="46"/>
                    <a:pt x="4" y="69"/>
                    <a:pt x="1" y="88"/>
                  </a:cubicBezTo>
                  <a:cubicBezTo>
                    <a:pt x="0" y="95"/>
                    <a:pt x="6" y="101"/>
                    <a:pt x="12" y="103"/>
                  </a:cubicBezTo>
                  <a:cubicBezTo>
                    <a:pt x="22" y="124"/>
                    <a:pt x="46" y="137"/>
                    <a:pt x="65" y="145"/>
                  </a:cubicBezTo>
                  <a:cubicBezTo>
                    <a:pt x="66" y="145"/>
                    <a:pt x="66" y="145"/>
                    <a:pt x="67" y="145"/>
                  </a:cubicBezTo>
                  <a:cubicBezTo>
                    <a:pt x="67" y="147"/>
                    <a:pt x="68" y="148"/>
                    <a:pt x="70" y="150"/>
                  </a:cubicBezTo>
                  <a:cubicBezTo>
                    <a:pt x="79" y="158"/>
                    <a:pt x="82" y="165"/>
                    <a:pt x="79" y="177"/>
                  </a:cubicBezTo>
                  <a:cubicBezTo>
                    <a:pt x="79" y="176"/>
                    <a:pt x="78" y="178"/>
                    <a:pt x="76" y="179"/>
                  </a:cubicBezTo>
                  <a:cubicBezTo>
                    <a:pt x="74" y="180"/>
                    <a:pt x="72" y="181"/>
                    <a:pt x="69" y="182"/>
                  </a:cubicBezTo>
                  <a:cubicBezTo>
                    <a:pt x="66" y="183"/>
                    <a:pt x="63" y="185"/>
                    <a:pt x="60" y="187"/>
                  </a:cubicBezTo>
                  <a:cubicBezTo>
                    <a:pt x="58" y="190"/>
                    <a:pt x="59" y="194"/>
                    <a:pt x="62" y="196"/>
                  </a:cubicBezTo>
                  <a:cubicBezTo>
                    <a:pt x="71" y="201"/>
                    <a:pt x="79" y="193"/>
                    <a:pt x="88" y="193"/>
                  </a:cubicBezTo>
                  <a:cubicBezTo>
                    <a:pt x="92" y="193"/>
                    <a:pt x="96" y="191"/>
                    <a:pt x="97" y="188"/>
                  </a:cubicBezTo>
                  <a:cubicBezTo>
                    <a:pt x="106" y="170"/>
                    <a:pt x="103" y="144"/>
                    <a:pt x="83" y="13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638"/>
            <p:cNvSpPr>
              <a:spLocks/>
            </p:cNvSpPr>
            <p:nvPr/>
          </p:nvSpPr>
          <p:spPr bwMode="auto">
            <a:xfrm>
              <a:off x="-656020" y="1955465"/>
              <a:ext cx="122755" cy="50393"/>
            </a:xfrm>
            <a:custGeom>
              <a:avLst/>
              <a:gdLst>
                <a:gd name="T0" fmla="*/ 21 w 68"/>
                <a:gd name="T1" fmla="*/ 14 h 28"/>
                <a:gd name="T2" fmla="*/ 15 w 68"/>
                <a:gd name="T3" fmla="*/ 8 h 28"/>
                <a:gd name="T4" fmla="*/ 12 w 68"/>
                <a:gd name="T5" fmla="*/ 8 h 28"/>
                <a:gd name="T6" fmla="*/ 1 w 68"/>
                <a:gd name="T7" fmla="*/ 19 h 28"/>
                <a:gd name="T8" fmla="*/ 4 w 68"/>
                <a:gd name="T9" fmla="*/ 22 h 28"/>
                <a:gd name="T10" fmla="*/ 67 w 68"/>
                <a:gd name="T11" fmla="*/ 25 h 28"/>
                <a:gd name="T12" fmla="*/ 67 w 68"/>
                <a:gd name="T13" fmla="*/ 23 h 28"/>
                <a:gd name="T14" fmla="*/ 27 w 68"/>
                <a:gd name="T15" fmla="*/ 10 h 28"/>
                <a:gd name="T16" fmla="*/ 1 w 68"/>
                <a:gd name="T17" fmla="*/ 19 h 28"/>
                <a:gd name="T18" fmla="*/ 5 w 68"/>
                <a:gd name="T19" fmla="*/ 21 h 28"/>
                <a:gd name="T20" fmla="*/ 15 w 68"/>
                <a:gd name="T21" fmla="*/ 14 h 28"/>
                <a:gd name="T22" fmla="*/ 21 w 68"/>
                <a:gd name="T23" fmla="*/ 15 h 28"/>
                <a:gd name="T24" fmla="*/ 21 w 68"/>
                <a:gd name="T2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28">
                  <a:moveTo>
                    <a:pt x="21" y="14"/>
                  </a:moveTo>
                  <a:cubicBezTo>
                    <a:pt x="19" y="12"/>
                    <a:pt x="17" y="10"/>
                    <a:pt x="15" y="8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7" y="10"/>
                    <a:pt x="4" y="14"/>
                    <a:pt x="1" y="19"/>
                  </a:cubicBezTo>
                  <a:cubicBezTo>
                    <a:pt x="0" y="21"/>
                    <a:pt x="3" y="24"/>
                    <a:pt x="4" y="22"/>
                  </a:cubicBezTo>
                  <a:cubicBezTo>
                    <a:pt x="25" y="0"/>
                    <a:pt x="44" y="28"/>
                    <a:pt x="67" y="25"/>
                  </a:cubicBezTo>
                  <a:cubicBezTo>
                    <a:pt x="68" y="25"/>
                    <a:pt x="68" y="24"/>
                    <a:pt x="67" y="23"/>
                  </a:cubicBezTo>
                  <a:cubicBezTo>
                    <a:pt x="55" y="18"/>
                    <a:pt x="40" y="13"/>
                    <a:pt x="27" y="10"/>
                  </a:cubicBezTo>
                  <a:cubicBezTo>
                    <a:pt x="17" y="7"/>
                    <a:pt x="8" y="11"/>
                    <a:pt x="1" y="19"/>
                  </a:cubicBezTo>
                  <a:cubicBezTo>
                    <a:pt x="2" y="20"/>
                    <a:pt x="4" y="20"/>
                    <a:pt x="5" y="21"/>
                  </a:cubicBezTo>
                  <a:cubicBezTo>
                    <a:pt x="6" y="18"/>
                    <a:pt x="10" y="11"/>
                    <a:pt x="15" y="14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1" y="15"/>
                    <a:pt x="21" y="15"/>
                    <a:pt x="21" y="14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639"/>
            <p:cNvSpPr>
              <a:spLocks/>
            </p:cNvSpPr>
            <p:nvPr/>
          </p:nvSpPr>
          <p:spPr bwMode="auto">
            <a:xfrm>
              <a:off x="-551356" y="1990353"/>
              <a:ext cx="100788" cy="37472"/>
            </a:xfrm>
            <a:custGeom>
              <a:avLst/>
              <a:gdLst>
                <a:gd name="T0" fmla="*/ 1 w 55"/>
                <a:gd name="T1" fmla="*/ 0 h 21"/>
                <a:gd name="T2" fmla="*/ 55 w 55"/>
                <a:gd name="T3" fmla="*/ 21 h 21"/>
                <a:gd name="T4" fmla="*/ 55 w 55"/>
                <a:gd name="T5" fmla="*/ 20 h 21"/>
                <a:gd name="T6" fmla="*/ 33 w 55"/>
                <a:gd name="T7" fmla="*/ 13 h 21"/>
                <a:gd name="T8" fmla="*/ 1 w 55"/>
                <a:gd name="T9" fmla="*/ 0 h 21"/>
                <a:gd name="T10" fmla="*/ 1 w 55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1">
                  <a:moveTo>
                    <a:pt x="1" y="0"/>
                  </a:moveTo>
                  <a:cubicBezTo>
                    <a:pt x="15" y="12"/>
                    <a:pt x="37" y="18"/>
                    <a:pt x="55" y="21"/>
                  </a:cubicBezTo>
                  <a:cubicBezTo>
                    <a:pt x="55" y="21"/>
                    <a:pt x="55" y="20"/>
                    <a:pt x="55" y="20"/>
                  </a:cubicBezTo>
                  <a:cubicBezTo>
                    <a:pt x="48" y="17"/>
                    <a:pt x="40" y="15"/>
                    <a:pt x="33" y="13"/>
                  </a:cubicBezTo>
                  <a:cubicBezTo>
                    <a:pt x="22" y="9"/>
                    <a:pt x="12" y="4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640"/>
            <p:cNvSpPr>
              <a:spLocks/>
            </p:cNvSpPr>
            <p:nvPr/>
          </p:nvSpPr>
          <p:spPr bwMode="auto">
            <a:xfrm>
              <a:off x="-462197" y="1937375"/>
              <a:ext cx="82698" cy="85282"/>
            </a:xfrm>
            <a:custGeom>
              <a:avLst/>
              <a:gdLst>
                <a:gd name="T0" fmla="*/ 0 w 45"/>
                <a:gd name="T1" fmla="*/ 47 h 47"/>
                <a:gd name="T2" fmla="*/ 45 w 45"/>
                <a:gd name="T3" fmla="*/ 0 h 47"/>
                <a:gd name="T4" fmla="*/ 44 w 45"/>
                <a:gd name="T5" fmla="*/ 0 h 47"/>
                <a:gd name="T6" fmla="*/ 0 w 45"/>
                <a:gd name="T7" fmla="*/ 47 h 47"/>
                <a:gd name="T8" fmla="*/ 0 w 45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0" y="47"/>
                  </a:moveTo>
                  <a:cubicBezTo>
                    <a:pt x="19" y="36"/>
                    <a:pt x="33" y="18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30" y="16"/>
                    <a:pt x="19" y="34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641"/>
            <p:cNvSpPr>
              <a:spLocks/>
            </p:cNvSpPr>
            <p:nvPr/>
          </p:nvSpPr>
          <p:spPr bwMode="auto">
            <a:xfrm>
              <a:off x="-380792" y="1907656"/>
              <a:ext cx="19383" cy="14213"/>
            </a:xfrm>
            <a:custGeom>
              <a:avLst/>
              <a:gdLst>
                <a:gd name="T0" fmla="*/ 0 w 11"/>
                <a:gd name="T1" fmla="*/ 8 h 8"/>
                <a:gd name="T2" fmla="*/ 11 w 11"/>
                <a:gd name="T3" fmla="*/ 0 h 8"/>
                <a:gd name="T4" fmla="*/ 11 w 11"/>
                <a:gd name="T5" fmla="*/ 0 h 8"/>
                <a:gd name="T6" fmla="*/ 0 w 11"/>
                <a:gd name="T7" fmla="*/ 8 h 8"/>
                <a:gd name="T8" fmla="*/ 0 w 1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8"/>
                  </a:moveTo>
                  <a:cubicBezTo>
                    <a:pt x="4" y="5"/>
                    <a:pt x="7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2"/>
                    <a:pt x="3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642"/>
            <p:cNvSpPr>
              <a:spLocks/>
            </p:cNvSpPr>
            <p:nvPr/>
          </p:nvSpPr>
          <p:spPr bwMode="auto">
            <a:xfrm>
              <a:off x="-405343" y="1912824"/>
              <a:ext cx="36180" cy="40056"/>
            </a:xfrm>
            <a:custGeom>
              <a:avLst/>
              <a:gdLst>
                <a:gd name="T0" fmla="*/ 13 w 20"/>
                <a:gd name="T1" fmla="*/ 5 h 22"/>
                <a:gd name="T2" fmla="*/ 18 w 20"/>
                <a:gd name="T3" fmla="*/ 2 h 22"/>
                <a:gd name="T4" fmla="*/ 19 w 20"/>
                <a:gd name="T5" fmla="*/ 2 h 22"/>
                <a:gd name="T6" fmla="*/ 14 w 20"/>
                <a:gd name="T7" fmla="*/ 8 h 22"/>
                <a:gd name="T8" fmla="*/ 6 w 20"/>
                <a:gd name="T9" fmla="*/ 16 h 22"/>
                <a:gd name="T10" fmla="*/ 0 w 20"/>
                <a:gd name="T11" fmla="*/ 22 h 22"/>
                <a:gd name="T12" fmla="*/ 0 w 20"/>
                <a:gd name="T13" fmla="*/ 22 h 22"/>
                <a:gd name="T14" fmla="*/ 3 w 20"/>
                <a:gd name="T15" fmla="*/ 19 h 22"/>
                <a:gd name="T16" fmla="*/ 8 w 20"/>
                <a:gd name="T17" fmla="*/ 15 h 22"/>
                <a:gd name="T18" fmla="*/ 17 w 20"/>
                <a:gd name="T19" fmla="*/ 5 h 22"/>
                <a:gd name="T20" fmla="*/ 20 w 20"/>
                <a:gd name="T21" fmla="*/ 1 h 22"/>
                <a:gd name="T22" fmla="*/ 13 w 20"/>
                <a:gd name="T23" fmla="*/ 5 h 22"/>
                <a:gd name="T24" fmla="*/ 13 w 20"/>
                <a:gd name="T2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2">
                  <a:moveTo>
                    <a:pt x="13" y="5"/>
                  </a:moveTo>
                  <a:cubicBezTo>
                    <a:pt x="15" y="4"/>
                    <a:pt x="16" y="3"/>
                    <a:pt x="18" y="2"/>
                  </a:cubicBezTo>
                  <a:cubicBezTo>
                    <a:pt x="18" y="2"/>
                    <a:pt x="20" y="1"/>
                    <a:pt x="19" y="2"/>
                  </a:cubicBezTo>
                  <a:cubicBezTo>
                    <a:pt x="18" y="4"/>
                    <a:pt x="16" y="6"/>
                    <a:pt x="14" y="8"/>
                  </a:cubicBezTo>
                  <a:cubicBezTo>
                    <a:pt x="11" y="11"/>
                    <a:pt x="8" y="13"/>
                    <a:pt x="6" y="16"/>
                  </a:cubicBezTo>
                  <a:cubicBezTo>
                    <a:pt x="4" y="17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2"/>
                    <a:pt x="3" y="20"/>
                    <a:pt x="3" y="19"/>
                  </a:cubicBezTo>
                  <a:cubicBezTo>
                    <a:pt x="5" y="18"/>
                    <a:pt x="6" y="16"/>
                    <a:pt x="8" y="15"/>
                  </a:cubicBezTo>
                  <a:cubicBezTo>
                    <a:pt x="11" y="11"/>
                    <a:pt x="14" y="8"/>
                    <a:pt x="17" y="5"/>
                  </a:cubicBezTo>
                  <a:cubicBezTo>
                    <a:pt x="18" y="5"/>
                    <a:pt x="20" y="2"/>
                    <a:pt x="20" y="1"/>
                  </a:cubicBezTo>
                  <a:cubicBezTo>
                    <a:pt x="19" y="0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643"/>
            <p:cNvSpPr>
              <a:spLocks/>
            </p:cNvSpPr>
            <p:nvPr/>
          </p:nvSpPr>
          <p:spPr bwMode="auto">
            <a:xfrm>
              <a:off x="-641807" y="2011028"/>
              <a:ext cx="174441" cy="77529"/>
            </a:xfrm>
            <a:custGeom>
              <a:avLst/>
              <a:gdLst>
                <a:gd name="T0" fmla="*/ 0 w 96"/>
                <a:gd name="T1" fmla="*/ 2 h 42"/>
                <a:gd name="T2" fmla="*/ 0 w 96"/>
                <a:gd name="T3" fmla="*/ 2 h 42"/>
                <a:gd name="T4" fmla="*/ 0 w 96"/>
                <a:gd name="T5" fmla="*/ 3 h 42"/>
                <a:gd name="T6" fmla="*/ 29 w 96"/>
                <a:gd name="T7" fmla="*/ 4 h 42"/>
                <a:gd name="T8" fmla="*/ 29 w 96"/>
                <a:gd name="T9" fmla="*/ 5 h 42"/>
                <a:gd name="T10" fmla="*/ 94 w 96"/>
                <a:gd name="T11" fmla="*/ 41 h 42"/>
                <a:gd name="T12" fmla="*/ 95 w 96"/>
                <a:gd name="T13" fmla="*/ 40 h 42"/>
                <a:gd name="T14" fmla="*/ 31 w 96"/>
                <a:gd name="T15" fmla="*/ 5 h 42"/>
                <a:gd name="T16" fmla="*/ 30 w 96"/>
                <a:gd name="T17" fmla="*/ 3 h 42"/>
                <a:gd name="T18" fmla="*/ 0 w 96"/>
                <a:gd name="T19" fmla="*/ 2 h 42"/>
                <a:gd name="T20" fmla="*/ 0 w 96"/>
                <a:gd name="T2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4"/>
                    <a:pt x="26" y="8"/>
                    <a:pt x="29" y="4"/>
                  </a:cubicBezTo>
                  <a:cubicBezTo>
                    <a:pt x="28" y="4"/>
                    <a:pt x="28" y="5"/>
                    <a:pt x="29" y="5"/>
                  </a:cubicBezTo>
                  <a:cubicBezTo>
                    <a:pt x="48" y="20"/>
                    <a:pt x="71" y="35"/>
                    <a:pt x="94" y="41"/>
                  </a:cubicBezTo>
                  <a:cubicBezTo>
                    <a:pt x="96" y="42"/>
                    <a:pt x="96" y="40"/>
                    <a:pt x="95" y="40"/>
                  </a:cubicBezTo>
                  <a:cubicBezTo>
                    <a:pt x="90" y="36"/>
                    <a:pt x="31" y="5"/>
                    <a:pt x="31" y="5"/>
                  </a:cubicBezTo>
                  <a:cubicBezTo>
                    <a:pt x="32" y="4"/>
                    <a:pt x="31" y="3"/>
                    <a:pt x="30" y="3"/>
                  </a:cubicBezTo>
                  <a:cubicBezTo>
                    <a:pt x="26" y="3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644"/>
            <p:cNvSpPr>
              <a:spLocks/>
            </p:cNvSpPr>
            <p:nvPr/>
          </p:nvSpPr>
          <p:spPr bwMode="auto">
            <a:xfrm>
              <a:off x="-464782" y="1996813"/>
              <a:ext cx="121462" cy="98203"/>
            </a:xfrm>
            <a:custGeom>
              <a:avLst/>
              <a:gdLst>
                <a:gd name="T0" fmla="*/ 0 w 67"/>
                <a:gd name="T1" fmla="*/ 49 h 54"/>
                <a:gd name="T2" fmla="*/ 32 w 67"/>
                <a:gd name="T3" fmla="*/ 35 h 54"/>
                <a:gd name="T4" fmla="*/ 67 w 67"/>
                <a:gd name="T5" fmla="*/ 2 h 54"/>
                <a:gd name="T6" fmla="*/ 65 w 67"/>
                <a:gd name="T7" fmla="*/ 1 h 54"/>
                <a:gd name="T8" fmla="*/ 34 w 67"/>
                <a:gd name="T9" fmla="*/ 27 h 54"/>
                <a:gd name="T10" fmla="*/ 13 w 67"/>
                <a:gd name="T11" fmla="*/ 42 h 54"/>
                <a:gd name="T12" fmla="*/ 0 w 67"/>
                <a:gd name="T13" fmla="*/ 48 h 54"/>
                <a:gd name="T14" fmla="*/ 0 w 67"/>
                <a:gd name="T15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4">
                  <a:moveTo>
                    <a:pt x="0" y="49"/>
                  </a:moveTo>
                  <a:cubicBezTo>
                    <a:pt x="9" y="54"/>
                    <a:pt x="25" y="40"/>
                    <a:pt x="32" y="35"/>
                  </a:cubicBezTo>
                  <a:cubicBezTo>
                    <a:pt x="44" y="27"/>
                    <a:pt x="60" y="16"/>
                    <a:pt x="67" y="2"/>
                  </a:cubicBezTo>
                  <a:cubicBezTo>
                    <a:pt x="67" y="1"/>
                    <a:pt x="66" y="0"/>
                    <a:pt x="65" y="1"/>
                  </a:cubicBezTo>
                  <a:cubicBezTo>
                    <a:pt x="54" y="7"/>
                    <a:pt x="45" y="19"/>
                    <a:pt x="34" y="27"/>
                  </a:cubicBezTo>
                  <a:cubicBezTo>
                    <a:pt x="28" y="33"/>
                    <a:pt x="20" y="38"/>
                    <a:pt x="13" y="42"/>
                  </a:cubicBezTo>
                  <a:cubicBezTo>
                    <a:pt x="9" y="44"/>
                    <a:pt x="3" y="45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645"/>
            <p:cNvSpPr>
              <a:spLocks/>
            </p:cNvSpPr>
            <p:nvPr/>
          </p:nvSpPr>
          <p:spPr bwMode="auto">
            <a:xfrm>
              <a:off x="-308432" y="1899903"/>
              <a:ext cx="45226" cy="279104"/>
            </a:xfrm>
            <a:custGeom>
              <a:avLst/>
              <a:gdLst>
                <a:gd name="T0" fmla="*/ 0 w 25"/>
                <a:gd name="T1" fmla="*/ 1 h 153"/>
                <a:gd name="T2" fmla="*/ 9 w 25"/>
                <a:gd name="T3" fmla="*/ 33 h 153"/>
                <a:gd name="T4" fmla="*/ 8 w 25"/>
                <a:gd name="T5" fmla="*/ 76 h 153"/>
                <a:gd name="T6" fmla="*/ 20 w 25"/>
                <a:gd name="T7" fmla="*/ 151 h 153"/>
                <a:gd name="T8" fmla="*/ 24 w 25"/>
                <a:gd name="T9" fmla="*/ 149 h 153"/>
                <a:gd name="T10" fmla="*/ 14 w 25"/>
                <a:gd name="T11" fmla="*/ 54 h 153"/>
                <a:gd name="T12" fmla="*/ 0 w 25"/>
                <a:gd name="T13" fmla="*/ 1 h 153"/>
                <a:gd name="T14" fmla="*/ 0 w 25"/>
                <a:gd name="T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53">
                  <a:moveTo>
                    <a:pt x="0" y="1"/>
                  </a:moveTo>
                  <a:cubicBezTo>
                    <a:pt x="3" y="12"/>
                    <a:pt x="8" y="21"/>
                    <a:pt x="9" y="33"/>
                  </a:cubicBezTo>
                  <a:cubicBezTo>
                    <a:pt x="11" y="47"/>
                    <a:pt x="9" y="62"/>
                    <a:pt x="8" y="76"/>
                  </a:cubicBezTo>
                  <a:cubicBezTo>
                    <a:pt x="7" y="100"/>
                    <a:pt x="6" y="130"/>
                    <a:pt x="20" y="151"/>
                  </a:cubicBezTo>
                  <a:cubicBezTo>
                    <a:pt x="22" y="153"/>
                    <a:pt x="25" y="151"/>
                    <a:pt x="24" y="149"/>
                  </a:cubicBezTo>
                  <a:cubicBezTo>
                    <a:pt x="10" y="118"/>
                    <a:pt x="13" y="87"/>
                    <a:pt x="14" y="54"/>
                  </a:cubicBezTo>
                  <a:cubicBezTo>
                    <a:pt x="15" y="38"/>
                    <a:pt x="16" y="10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646"/>
            <p:cNvSpPr>
              <a:spLocks/>
            </p:cNvSpPr>
            <p:nvPr/>
          </p:nvSpPr>
          <p:spPr bwMode="auto">
            <a:xfrm>
              <a:off x="-406635" y="2066590"/>
              <a:ext cx="14214" cy="160227"/>
            </a:xfrm>
            <a:custGeom>
              <a:avLst/>
              <a:gdLst>
                <a:gd name="T0" fmla="*/ 0 w 8"/>
                <a:gd name="T1" fmla="*/ 7 h 88"/>
                <a:gd name="T2" fmla="*/ 1 w 8"/>
                <a:gd name="T3" fmla="*/ 10 h 88"/>
                <a:gd name="T4" fmla="*/ 1 w 8"/>
                <a:gd name="T5" fmla="*/ 39 h 88"/>
                <a:gd name="T6" fmla="*/ 3 w 8"/>
                <a:gd name="T7" fmla="*/ 87 h 88"/>
                <a:gd name="T8" fmla="*/ 6 w 8"/>
                <a:gd name="T9" fmla="*/ 87 h 88"/>
                <a:gd name="T10" fmla="*/ 6 w 8"/>
                <a:gd name="T11" fmla="*/ 45 h 88"/>
                <a:gd name="T12" fmla="*/ 4 w 8"/>
                <a:gd name="T13" fmla="*/ 2 h 88"/>
                <a:gd name="T14" fmla="*/ 2 w 8"/>
                <a:gd name="T15" fmla="*/ 2 h 88"/>
                <a:gd name="T16" fmla="*/ 0 w 8"/>
                <a:gd name="T17" fmla="*/ 7 h 88"/>
                <a:gd name="T18" fmla="*/ 0 w 8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8">
                  <a:moveTo>
                    <a:pt x="0" y="7"/>
                  </a:moveTo>
                  <a:cubicBezTo>
                    <a:pt x="3" y="4"/>
                    <a:pt x="1" y="2"/>
                    <a:pt x="1" y="10"/>
                  </a:cubicBezTo>
                  <a:cubicBezTo>
                    <a:pt x="1" y="20"/>
                    <a:pt x="1" y="29"/>
                    <a:pt x="1" y="39"/>
                  </a:cubicBezTo>
                  <a:cubicBezTo>
                    <a:pt x="2" y="55"/>
                    <a:pt x="0" y="72"/>
                    <a:pt x="3" y="87"/>
                  </a:cubicBezTo>
                  <a:cubicBezTo>
                    <a:pt x="4" y="88"/>
                    <a:pt x="6" y="88"/>
                    <a:pt x="6" y="87"/>
                  </a:cubicBezTo>
                  <a:cubicBezTo>
                    <a:pt x="8" y="73"/>
                    <a:pt x="6" y="59"/>
                    <a:pt x="6" y="45"/>
                  </a:cubicBezTo>
                  <a:cubicBezTo>
                    <a:pt x="6" y="31"/>
                    <a:pt x="7" y="15"/>
                    <a:pt x="4" y="2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0" y="7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647"/>
            <p:cNvSpPr>
              <a:spLocks/>
            </p:cNvSpPr>
            <p:nvPr/>
          </p:nvSpPr>
          <p:spPr bwMode="auto">
            <a:xfrm>
              <a:off x="-508715" y="2210019"/>
              <a:ext cx="121462" cy="345003"/>
            </a:xfrm>
            <a:custGeom>
              <a:avLst/>
              <a:gdLst>
                <a:gd name="T0" fmla="*/ 61 w 67"/>
                <a:gd name="T1" fmla="*/ 8 h 189"/>
                <a:gd name="T2" fmla="*/ 65 w 67"/>
                <a:gd name="T3" fmla="*/ 6 h 189"/>
                <a:gd name="T4" fmla="*/ 66 w 67"/>
                <a:gd name="T5" fmla="*/ 4 h 189"/>
                <a:gd name="T6" fmla="*/ 65 w 67"/>
                <a:gd name="T7" fmla="*/ 2 h 189"/>
                <a:gd name="T8" fmla="*/ 61 w 67"/>
                <a:gd name="T9" fmla="*/ 2 h 189"/>
                <a:gd name="T10" fmla="*/ 42 w 67"/>
                <a:gd name="T11" fmla="*/ 31 h 189"/>
                <a:gd name="T12" fmla="*/ 24 w 67"/>
                <a:gd name="T13" fmla="*/ 76 h 189"/>
                <a:gd name="T14" fmla="*/ 1 w 67"/>
                <a:gd name="T15" fmla="*/ 185 h 189"/>
                <a:gd name="T16" fmla="*/ 5 w 67"/>
                <a:gd name="T17" fmla="*/ 186 h 189"/>
                <a:gd name="T18" fmla="*/ 29 w 67"/>
                <a:gd name="T19" fmla="*/ 78 h 189"/>
                <a:gd name="T20" fmla="*/ 53 w 67"/>
                <a:gd name="T21" fmla="*/ 22 h 189"/>
                <a:gd name="T22" fmla="*/ 65 w 67"/>
                <a:gd name="T23" fmla="*/ 6 h 189"/>
                <a:gd name="T24" fmla="*/ 61 w 67"/>
                <a:gd name="T25" fmla="*/ 8 h 189"/>
                <a:gd name="T26" fmla="*/ 61 w 67"/>
                <a:gd name="T27" fmla="*/ 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89">
                  <a:moveTo>
                    <a:pt x="61" y="8"/>
                  </a:moveTo>
                  <a:cubicBezTo>
                    <a:pt x="62" y="7"/>
                    <a:pt x="64" y="7"/>
                    <a:pt x="65" y="6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5" y="3"/>
                    <a:pt x="65" y="3"/>
                    <a:pt x="65" y="2"/>
                  </a:cubicBezTo>
                  <a:cubicBezTo>
                    <a:pt x="64" y="1"/>
                    <a:pt x="62" y="0"/>
                    <a:pt x="61" y="2"/>
                  </a:cubicBezTo>
                  <a:cubicBezTo>
                    <a:pt x="60" y="10"/>
                    <a:pt x="46" y="24"/>
                    <a:pt x="42" y="31"/>
                  </a:cubicBezTo>
                  <a:cubicBezTo>
                    <a:pt x="33" y="45"/>
                    <a:pt x="28" y="61"/>
                    <a:pt x="24" y="76"/>
                  </a:cubicBezTo>
                  <a:cubicBezTo>
                    <a:pt x="14" y="112"/>
                    <a:pt x="13" y="149"/>
                    <a:pt x="1" y="185"/>
                  </a:cubicBezTo>
                  <a:cubicBezTo>
                    <a:pt x="0" y="187"/>
                    <a:pt x="4" y="189"/>
                    <a:pt x="5" y="186"/>
                  </a:cubicBezTo>
                  <a:cubicBezTo>
                    <a:pt x="17" y="151"/>
                    <a:pt x="20" y="114"/>
                    <a:pt x="29" y="78"/>
                  </a:cubicBezTo>
                  <a:cubicBezTo>
                    <a:pt x="34" y="58"/>
                    <a:pt x="42" y="39"/>
                    <a:pt x="53" y="22"/>
                  </a:cubicBezTo>
                  <a:cubicBezTo>
                    <a:pt x="53" y="22"/>
                    <a:pt x="64" y="9"/>
                    <a:pt x="65" y="6"/>
                  </a:cubicBezTo>
                  <a:cubicBezTo>
                    <a:pt x="67" y="0"/>
                    <a:pt x="61" y="7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648"/>
            <p:cNvSpPr>
              <a:spLocks/>
            </p:cNvSpPr>
            <p:nvPr/>
          </p:nvSpPr>
          <p:spPr bwMode="auto">
            <a:xfrm>
              <a:off x="-574615" y="2518842"/>
              <a:ext cx="72360" cy="40056"/>
            </a:xfrm>
            <a:custGeom>
              <a:avLst/>
              <a:gdLst>
                <a:gd name="T0" fmla="*/ 39 w 40"/>
                <a:gd name="T1" fmla="*/ 19 h 22"/>
                <a:gd name="T2" fmla="*/ 17 w 40"/>
                <a:gd name="T3" fmla="*/ 11 h 22"/>
                <a:gd name="T4" fmla="*/ 2 w 40"/>
                <a:gd name="T5" fmla="*/ 0 h 22"/>
                <a:gd name="T6" fmla="*/ 0 w 40"/>
                <a:gd name="T7" fmla="*/ 1 h 22"/>
                <a:gd name="T8" fmla="*/ 14 w 40"/>
                <a:gd name="T9" fmla="*/ 15 h 22"/>
                <a:gd name="T10" fmla="*/ 39 w 40"/>
                <a:gd name="T11" fmla="*/ 19 h 22"/>
                <a:gd name="T12" fmla="*/ 39 w 40"/>
                <a:gd name="T1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39" y="19"/>
                  </a:moveTo>
                  <a:cubicBezTo>
                    <a:pt x="32" y="16"/>
                    <a:pt x="24" y="15"/>
                    <a:pt x="17" y="11"/>
                  </a:cubicBezTo>
                  <a:cubicBezTo>
                    <a:pt x="12" y="8"/>
                    <a:pt x="8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8"/>
                    <a:pt x="9" y="12"/>
                    <a:pt x="14" y="15"/>
                  </a:cubicBezTo>
                  <a:cubicBezTo>
                    <a:pt x="22" y="20"/>
                    <a:pt x="31" y="22"/>
                    <a:pt x="39" y="19"/>
                  </a:cubicBezTo>
                  <a:cubicBezTo>
                    <a:pt x="40" y="19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649"/>
            <p:cNvSpPr>
              <a:spLocks/>
            </p:cNvSpPr>
            <p:nvPr/>
          </p:nvSpPr>
          <p:spPr bwMode="auto">
            <a:xfrm>
              <a:off x="-600458" y="2514966"/>
              <a:ext cx="120170" cy="93035"/>
            </a:xfrm>
            <a:custGeom>
              <a:avLst/>
              <a:gdLst>
                <a:gd name="T0" fmla="*/ 13 w 66"/>
                <a:gd name="T1" fmla="*/ 3 h 51"/>
                <a:gd name="T2" fmla="*/ 4 w 66"/>
                <a:gd name="T3" fmla="*/ 2 h 51"/>
                <a:gd name="T4" fmla="*/ 3 w 66"/>
                <a:gd name="T5" fmla="*/ 3 h 51"/>
                <a:gd name="T6" fmla="*/ 4 w 66"/>
                <a:gd name="T7" fmla="*/ 3 h 51"/>
                <a:gd name="T8" fmla="*/ 1 w 66"/>
                <a:gd name="T9" fmla="*/ 4 h 51"/>
                <a:gd name="T10" fmla="*/ 0 w 66"/>
                <a:gd name="T11" fmla="*/ 7 h 51"/>
                <a:gd name="T12" fmla="*/ 65 w 66"/>
                <a:gd name="T13" fmla="*/ 51 h 51"/>
                <a:gd name="T14" fmla="*/ 65 w 66"/>
                <a:gd name="T15" fmla="*/ 49 h 51"/>
                <a:gd name="T16" fmla="*/ 27 w 66"/>
                <a:gd name="T17" fmla="*/ 30 h 51"/>
                <a:gd name="T18" fmla="*/ 8 w 66"/>
                <a:gd name="T19" fmla="*/ 11 h 51"/>
                <a:gd name="T20" fmla="*/ 5 w 66"/>
                <a:gd name="T21" fmla="*/ 7 h 51"/>
                <a:gd name="T22" fmla="*/ 7 w 66"/>
                <a:gd name="T23" fmla="*/ 6 h 51"/>
                <a:gd name="T24" fmla="*/ 13 w 66"/>
                <a:gd name="T25" fmla="*/ 4 h 51"/>
                <a:gd name="T26" fmla="*/ 13 w 66"/>
                <a:gd name="T2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1">
                  <a:moveTo>
                    <a:pt x="13" y="3"/>
                  </a:moveTo>
                  <a:cubicBezTo>
                    <a:pt x="9" y="1"/>
                    <a:pt x="9" y="0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3" y="4"/>
                    <a:pt x="6" y="3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0" y="29"/>
                    <a:pt x="40" y="50"/>
                    <a:pt x="65" y="51"/>
                  </a:cubicBezTo>
                  <a:cubicBezTo>
                    <a:pt x="66" y="51"/>
                    <a:pt x="66" y="50"/>
                    <a:pt x="65" y="49"/>
                  </a:cubicBezTo>
                  <a:cubicBezTo>
                    <a:pt x="53" y="41"/>
                    <a:pt x="39" y="38"/>
                    <a:pt x="27" y="30"/>
                  </a:cubicBezTo>
                  <a:cubicBezTo>
                    <a:pt x="19" y="25"/>
                    <a:pt x="13" y="18"/>
                    <a:pt x="8" y="11"/>
                  </a:cubicBezTo>
                  <a:cubicBezTo>
                    <a:pt x="5" y="8"/>
                    <a:pt x="3" y="8"/>
                    <a:pt x="5" y="7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7" y="4"/>
                    <a:pt x="12" y="4"/>
                    <a:pt x="13" y="4"/>
                  </a:cubicBezTo>
                  <a:cubicBezTo>
                    <a:pt x="13" y="4"/>
                    <a:pt x="14" y="3"/>
                    <a:pt x="13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650"/>
            <p:cNvSpPr>
              <a:spLocks/>
            </p:cNvSpPr>
            <p:nvPr/>
          </p:nvSpPr>
          <p:spPr bwMode="auto">
            <a:xfrm>
              <a:off x="-481580" y="2376705"/>
              <a:ext cx="78822" cy="233879"/>
            </a:xfrm>
            <a:custGeom>
              <a:avLst/>
              <a:gdLst>
                <a:gd name="T0" fmla="*/ 3 w 43"/>
                <a:gd name="T1" fmla="*/ 127 h 128"/>
                <a:gd name="T2" fmla="*/ 30 w 43"/>
                <a:gd name="T3" fmla="*/ 76 h 128"/>
                <a:gd name="T4" fmla="*/ 41 w 43"/>
                <a:gd name="T5" fmla="*/ 2 h 128"/>
                <a:gd name="T6" fmla="*/ 38 w 43"/>
                <a:gd name="T7" fmla="*/ 1 h 128"/>
                <a:gd name="T8" fmla="*/ 28 w 43"/>
                <a:gd name="T9" fmla="*/ 59 h 128"/>
                <a:gd name="T10" fmla="*/ 1 w 43"/>
                <a:gd name="T11" fmla="*/ 125 h 128"/>
                <a:gd name="T12" fmla="*/ 3 w 43"/>
                <a:gd name="T13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28">
                  <a:moveTo>
                    <a:pt x="3" y="127"/>
                  </a:moveTo>
                  <a:cubicBezTo>
                    <a:pt x="19" y="116"/>
                    <a:pt x="25" y="95"/>
                    <a:pt x="30" y="76"/>
                  </a:cubicBezTo>
                  <a:cubicBezTo>
                    <a:pt x="36" y="54"/>
                    <a:pt x="43" y="26"/>
                    <a:pt x="41" y="2"/>
                  </a:cubicBezTo>
                  <a:cubicBezTo>
                    <a:pt x="41" y="1"/>
                    <a:pt x="39" y="0"/>
                    <a:pt x="38" y="1"/>
                  </a:cubicBezTo>
                  <a:cubicBezTo>
                    <a:pt x="30" y="18"/>
                    <a:pt x="31" y="41"/>
                    <a:pt x="28" y="59"/>
                  </a:cubicBezTo>
                  <a:cubicBezTo>
                    <a:pt x="24" y="84"/>
                    <a:pt x="17" y="106"/>
                    <a:pt x="1" y="125"/>
                  </a:cubicBezTo>
                  <a:cubicBezTo>
                    <a:pt x="0" y="126"/>
                    <a:pt x="2" y="128"/>
                    <a:pt x="3" y="12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651"/>
            <p:cNvSpPr>
              <a:spLocks/>
            </p:cNvSpPr>
            <p:nvPr/>
          </p:nvSpPr>
          <p:spPr bwMode="auto">
            <a:xfrm>
              <a:off x="-410511" y="2248783"/>
              <a:ext cx="122755" cy="136968"/>
            </a:xfrm>
            <a:custGeom>
              <a:avLst/>
              <a:gdLst>
                <a:gd name="T0" fmla="*/ 1 w 67"/>
                <a:gd name="T1" fmla="*/ 75 h 75"/>
                <a:gd name="T2" fmla="*/ 8 w 67"/>
                <a:gd name="T3" fmla="*/ 70 h 75"/>
                <a:gd name="T4" fmla="*/ 28 w 67"/>
                <a:gd name="T5" fmla="*/ 48 h 75"/>
                <a:gd name="T6" fmla="*/ 67 w 67"/>
                <a:gd name="T7" fmla="*/ 2 h 75"/>
                <a:gd name="T8" fmla="*/ 65 w 67"/>
                <a:gd name="T9" fmla="*/ 1 h 75"/>
                <a:gd name="T10" fmla="*/ 24 w 67"/>
                <a:gd name="T11" fmla="*/ 44 h 75"/>
                <a:gd name="T12" fmla="*/ 6 w 67"/>
                <a:gd name="T13" fmla="*/ 65 h 75"/>
                <a:gd name="T14" fmla="*/ 0 w 67"/>
                <a:gd name="T15" fmla="*/ 75 h 75"/>
                <a:gd name="T16" fmla="*/ 1 w 67"/>
                <a:gd name="T1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5">
                  <a:moveTo>
                    <a:pt x="1" y="75"/>
                  </a:moveTo>
                  <a:cubicBezTo>
                    <a:pt x="3" y="73"/>
                    <a:pt x="5" y="72"/>
                    <a:pt x="8" y="70"/>
                  </a:cubicBezTo>
                  <a:cubicBezTo>
                    <a:pt x="15" y="64"/>
                    <a:pt x="21" y="55"/>
                    <a:pt x="28" y="48"/>
                  </a:cubicBezTo>
                  <a:cubicBezTo>
                    <a:pt x="41" y="33"/>
                    <a:pt x="57" y="19"/>
                    <a:pt x="67" y="2"/>
                  </a:cubicBezTo>
                  <a:cubicBezTo>
                    <a:pt x="67" y="1"/>
                    <a:pt x="66" y="0"/>
                    <a:pt x="65" y="1"/>
                  </a:cubicBezTo>
                  <a:cubicBezTo>
                    <a:pt x="49" y="11"/>
                    <a:pt x="37" y="30"/>
                    <a:pt x="24" y="44"/>
                  </a:cubicBezTo>
                  <a:cubicBezTo>
                    <a:pt x="18" y="51"/>
                    <a:pt x="12" y="58"/>
                    <a:pt x="6" y="65"/>
                  </a:cubicBezTo>
                  <a:cubicBezTo>
                    <a:pt x="3" y="69"/>
                    <a:pt x="3" y="72"/>
                    <a:pt x="0" y="75"/>
                  </a:cubicBezTo>
                  <a:cubicBezTo>
                    <a:pt x="0" y="75"/>
                    <a:pt x="1" y="75"/>
                    <a:pt x="1" y="7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652"/>
            <p:cNvSpPr>
              <a:spLocks/>
            </p:cNvSpPr>
            <p:nvPr/>
          </p:nvSpPr>
          <p:spPr bwMode="auto">
            <a:xfrm>
              <a:off x="-431186" y="1743553"/>
              <a:ext cx="155058" cy="156350"/>
            </a:xfrm>
            <a:custGeom>
              <a:avLst/>
              <a:gdLst>
                <a:gd name="T0" fmla="*/ 55 w 85"/>
                <a:gd name="T1" fmla="*/ 12 h 86"/>
                <a:gd name="T2" fmla="*/ 9 w 85"/>
                <a:gd name="T3" fmla="*/ 35 h 86"/>
                <a:gd name="T4" fmla="*/ 43 w 85"/>
                <a:gd name="T5" fmla="*/ 83 h 86"/>
                <a:gd name="T6" fmla="*/ 83 w 85"/>
                <a:gd name="T7" fmla="*/ 47 h 86"/>
                <a:gd name="T8" fmla="*/ 46 w 85"/>
                <a:gd name="T9" fmla="*/ 6 h 86"/>
                <a:gd name="T10" fmla="*/ 46 w 85"/>
                <a:gd name="T11" fmla="*/ 8 h 86"/>
                <a:gd name="T12" fmla="*/ 68 w 85"/>
                <a:gd name="T13" fmla="*/ 20 h 86"/>
                <a:gd name="T14" fmla="*/ 78 w 85"/>
                <a:gd name="T15" fmla="*/ 43 h 86"/>
                <a:gd name="T16" fmla="*/ 46 w 85"/>
                <a:gd name="T17" fmla="*/ 78 h 86"/>
                <a:gd name="T18" fmla="*/ 12 w 85"/>
                <a:gd name="T19" fmla="*/ 39 h 86"/>
                <a:gd name="T20" fmla="*/ 55 w 85"/>
                <a:gd name="T21" fmla="*/ 13 h 86"/>
                <a:gd name="T22" fmla="*/ 55 w 85"/>
                <a:gd name="T2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6">
                  <a:moveTo>
                    <a:pt x="55" y="12"/>
                  </a:moveTo>
                  <a:cubicBezTo>
                    <a:pt x="35" y="1"/>
                    <a:pt x="15" y="16"/>
                    <a:pt x="9" y="35"/>
                  </a:cubicBezTo>
                  <a:cubicBezTo>
                    <a:pt x="0" y="60"/>
                    <a:pt x="19" y="79"/>
                    <a:pt x="43" y="83"/>
                  </a:cubicBezTo>
                  <a:cubicBezTo>
                    <a:pt x="65" y="86"/>
                    <a:pt x="81" y="68"/>
                    <a:pt x="83" y="47"/>
                  </a:cubicBezTo>
                  <a:cubicBezTo>
                    <a:pt x="85" y="28"/>
                    <a:pt x="69" y="0"/>
                    <a:pt x="46" y="6"/>
                  </a:cubicBezTo>
                  <a:cubicBezTo>
                    <a:pt x="45" y="6"/>
                    <a:pt x="45" y="8"/>
                    <a:pt x="46" y="8"/>
                  </a:cubicBezTo>
                  <a:cubicBezTo>
                    <a:pt x="54" y="12"/>
                    <a:pt x="61" y="14"/>
                    <a:pt x="68" y="20"/>
                  </a:cubicBezTo>
                  <a:cubicBezTo>
                    <a:pt x="74" y="26"/>
                    <a:pt x="77" y="34"/>
                    <a:pt x="78" y="43"/>
                  </a:cubicBezTo>
                  <a:cubicBezTo>
                    <a:pt x="79" y="62"/>
                    <a:pt x="66" y="78"/>
                    <a:pt x="46" y="78"/>
                  </a:cubicBezTo>
                  <a:cubicBezTo>
                    <a:pt x="24" y="78"/>
                    <a:pt x="7" y="61"/>
                    <a:pt x="12" y="39"/>
                  </a:cubicBezTo>
                  <a:cubicBezTo>
                    <a:pt x="16" y="19"/>
                    <a:pt x="35" y="8"/>
                    <a:pt x="55" y="13"/>
                  </a:cubicBezTo>
                  <a:cubicBezTo>
                    <a:pt x="55" y="13"/>
                    <a:pt x="56" y="12"/>
                    <a:pt x="55" y="1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653"/>
            <p:cNvSpPr>
              <a:spLocks/>
            </p:cNvSpPr>
            <p:nvPr/>
          </p:nvSpPr>
          <p:spPr bwMode="auto">
            <a:xfrm>
              <a:off x="-347196" y="2292716"/>
              <a:ext cx="33596" cy="103372"/>
            </a:xfrm>
            <a:custGeom>
              <a:avLst/>
              <a:gdLst>
                <a:gd name="T0" fmla="*/ 18 w 18"/>
                <a:gd name="T1" fmla="*/ 2 h 57"/>
                <a:gd name="T2" fmla="*/ 5 w 18"/>
                <a:gd name="T3" fmla="*/ 16 h 57"/>
                <a:gd name="T4" fmla="*/ 2 w 18"/>
                <a:gd name="T5" fmla="*/ 36 h 57"/>
                <a:gd name="T6" fmla="*/ 2 w 18"/>
                <a:gd name="T7" fmla="*/ 56 h 57"/>
                <a:gd name="T8" fmla="*/ 4 w 18"/>
                <a:gd name="T9" fmla="*/ 56 h 57"/>
                <a:gd name="T10" fmla="*/ 18 w 18"/>
                <a:gd name="T11" fmla="*/ 2 h 57"/>
                <a:gd name="T12" fmla="*/ 18 w 18"/>
                <a:gd name="T1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7">
                  <a:moveTo>
                    <a:pt x="18" y="2"/>
                  </a:moveTo>
                  <a:cubicBezTo>
                    <a:pt x="9" y="0"/>
                    <a:pt x="7" y="9"/>
                    <a:pt x="5" y="16"/>
                  </a:cubicBezTo>
                  <a:cubicBezTo>
                    <a:pt x="4" y="22"/>
                    <a:pt x="3" y="29"/>
                    <a:pt x="2" y="36"/>
                  </a:cubicBezTo>
                  <a:cubicBezTo>
                    <a:pt x="2" y="43"/>
                    <a:pt x="0" y="50"/>
                    <a:pt x="2" y="56"/>
                  </a:cubicBezTo>
                  <a:cubicBezTo>
                    <a:pt x="2" y="57"/>
                    <a:pt x="3" y="57"/>
                    <a:pt x="4" y="56"/>
                  </a:cubicBezTo>
                  <a:cubicBezTo>
                    <a:pt x="9" y="46"/>
                    <a:pt x="3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Freeform 654"/>
            <p:cNvSpPr>
              <a:spLocks/>
            </p:cNvSpPr>
            <p:nvPr/>
          </p:nvSpPr>
          <p:spPr bwMode="auto">
            <a:xfrm>
              <a:off x="-344612" y="2402548"/>
              <a:ext cx="121462" cy="90450"/>
            </a:xfrm>
            <a:custGeom>
              <a:avLst/>
              <a:gdLst>
                <a:gd name="T0" fmla="*/ 1 w 67"/>
                <a:gd name="T1" fmla="*/ 5 h 50"/>
                <a:gd name="T2" fmla="*/ 24 w 67"/>
                <a:gd name="T3" fmla="*/ 26 h 50"/>
                <a:gd name="T4" fmla="*/ 63 w 67"/>
                <a:gd name="T5" fmla="*/ 49 h 50"/>
                <a:gd name="T6" fmla="*/ 66 w 67"/>
                <a:gd name="T7" fmla="*/ 46 h 50"/>
                <a:gd name="T8" fmla="*/ 36 w 67"/>
                <a:gd name="T9" fmla="*/ 27 h 50"/>
                <a:gd name="T10" fmla="*/ 4 w 67"/>
                <a:gd name="T11" fmla="*/ 2 h 50"/>
                <a:gd name="T12" fmla="*/ 1 w 67"/>
                <a:gd name="T13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50">
                  <a:moveTo>
                    <a:pt x="1" y="5"/>
                  </a:moveTo>
                  <a:cubicBezTo>
                    <a:pt x="6" y="14"/>
                    <a:pt x="15" y="20"/>
                    <a:pt x="24" y="26"/>
                  </a:cubicBezTo>
                  <a:cubicBezTo>
                    <a:pt x="37" y="34"/>
                    <a:pt x="50" y="43"/>
                    <a:pt x="63" y="49"/>
                  </a:cubicBezTo>
                  <a:cubicBezTo>
                    <a:pt x="66" y="50"/>
                    <a:pt x="67" y="48"/>
                    <a:pt x="66" y="46"/>
                  </a:cubicBezTo>
                  <a:cubicBezTo>
                    <a:pt x="59" y="37"/>
                    <a:pt x="46" y="32"/>
                    <a:pt x="36" y="27"/>
                  </a:cubicBezTo>
                  <a:cubicBezTo>
                    <a:pt x="24" y="20"/>
                    <a:pt x="12" y="13"/>
                    <a:pt x="4" y="2"/>
                  </a:cubicBezTo>
                  <a:cubicBezTo>
                    <a:pt x="2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655"/>
            <p:cNvSpPr>
              <a:spLocks/>
            </p:cNvSpPr>
            <p:nvPr/>
          </p:nvSpPr>
          <p:spPr bwMode="auto">
            <a:xfrm>
              <a:off x="-290342" y="2238446"/>
              <a:ext cx="34888" cy="142136"/>
            </a:xfrm>
            <a:custGeom>
              <a:avLst/>
              <a:gdLst>
                <a:gd name="T0" fmla="*/ 19 w 19"/>
                <a:gd name="T1" fmla="*/ 10 h 78"/>
                <a:gd name="T2" fmla="*/ 10 w 19"/>
                <a:gd name="T3" fmla="*/ 22 h 78"/>
                <a:gd name="T4" fmla="*/ 0 w 19"/>
                <a:gd name="T5" fmla="*/ 77 h 78"/>
                <a:gd name="T6" fmla="*/ 2 w 19"/>
                <a:gd name="T7" fmla="*/ 77 h 78"/>
                <a:gd name="T8" fmla="*/ 11 w 19"/>
                <a:gd name="T9" fmla="*/ 43 h 78"/>
                <a:gd name="T10" fmla="*/ 14 w 19"/>
                <a:gd name="T11" fmla="*/ 21 h 78"/>
                <a:gd name="T12" fmla="*/ 18 w 19"/>
                <a:gd name="T13" fmla="*/ 10 h 78"/>
                <a:gd name="T14" fmla="*/ 19 w 19"/>
                <a:gd name="T15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8">
                  <a:moveTo>
                    <a:pt x="19" y="10"/>
                  </a:moveTo>
                  <a:cubicBezTo>
                    <a:pt x="16" y="0"/>
                    <a:pt x="10" y="21"/>
                    <a:pt x="10" y="22"/>
                  </a:cubicBezTo>
                  <a:cubicBezTo>
                    <a:pt x="6" y="40"/>
                    <a:pt x="3" y="58"/>
                    <a:pt x="0" y="77"/>
                  </a:cubicBezTo>
                  <a:cubicBezTo>
                    <a:pt x="0" y="78"/>
                    <a:pt x="1" y="78"/>
                    <a:pt x="2" y="77"/>
                  </a:cubicBezTo>
                  <a:cubicBezTo>
                    <a:pt x="9" y="68"/>
                    <a:pt x="9" y="54"/>
                    <a:pt x="11" y="43"/>
                  </a:cubicBezTo>
                  <a:cubicBezTo>
                    <a:pt x="12" y="36"/>
                    <a:pt x="13" y="28"/>
                    <a:pt x="14" y="21"/>
                  </a:cubicBezTo>
                  <a:cubicBezTo>
                    <a:pt x="15" y="19"/>
                    <a:pt x="17" y="8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656"/>
            <p:cNvSpPr>
              <a:spLocks/>
            </p:cNvSpPr>
            <p:nvPr/>
          </p:nvSpPr>
          <p:spPr bwMode="auto">
            <a:xfrm>
              <a:off x="-298095" y="2383167"/>
              <a:ext cx="146014" cy="126631"/>
            </a:xfrm>
            <a:custGeom>
              <a:avLst/>
              <a:gdLst>
                <a:gd name="T0" fmla="*/ 1 w 80"/>
                <a:gd name="T1" fmla="*/ 3 h 69"/>
                <a:gd name="T2" fmla="*/ 41 w 80"/>
                <a:gd name="T3" fmla="*/ 36 h 69"/>
                <a:gd name="T4" fmla="*/ 78 w 80"/>
                <a:gd name="T5" fmla="*/ 68 h 69"/>
                <a:gd name="T6" fmla="*/ 80 w 80"/>
                <a:gd name="T7" fmla="*/ 67 h 69"/>
                <a:gd name="T8" fmla="*/ 45 w 80"/>
                <a:gd name="T9" fmla="*/ 32 h 69"/>
                <a:gd name="T10" fmla="*/ 3 w 80"/>
                <a:gd name="T11" fmla="*/ 1 h 69"/>
                <a:gd name="T12" fmla="*/ 1 w 80"/>
                <a:gd name="T1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9">
                  <a:moveTo>
                    <a:pt x="1" y="3"/>
                  </a:moveTo>
                  <a:cubicBezTo>
                    <a:pt x="15" y="14"/>
                    <a:pt x="28" y="25"/>
                    <a:pt x="41" y="36"/>
                  </a:cubicBezTo>
                  <a:cubicBezTo>
                    <a:pt x="53" y="47"/>
                    <a:pt x="64" y="60"/>
                    <a:pt x="78" y="68"/>
                  </a:cubicBezTo>
                  <a:cubicBezTo>
                    <a:pt x="79" y="69"/>
                    <a:pt x="80" y="68"/>
                    <a:pt x="80" y="67"/>
                  </a:cubicBezTo>
                  <a:cubicBezTo>
                    <a:pt x="71" y="53"/>
                    <a:pt x="57" y="42"/>
                    <a:pt x="45" y="32"/>
                  </a:cubicBezTo>
                  <a:cubicBezTo>
                    <a:pt x="32" y="20"/>
                    <a:pt x="19" y="9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657"/>
            <p:cNvSpPr>
              <a:spLocks/>
            </p:cNvSpPr>
            <p:nvPr/>
          </p:nvSpPr>
          <p:spPr bwMode="auto">
            <a:xfrm>
              <a:off x="-184385" y="2504629"/>
              <a:ext cx="25843" cy="63315"/>
            </a:xfrm>
            <a:custGeom>
              <a:avLst/>
              <a:gdLst>
                <a:gd name="T0" fmla="*/ 10 w 14"/>
                <a:gd name="T1" fmla="*/ 1 h 35"/>
                <a:gd name="T2" fmla="*/ 6 w 14"/>
                <a:gd name="T3" fmla="*/ 17 h 35"/>
                <a:gd name="T4" fmla="*/ 0 w 14"/>
                <a:gd name="T5" fmla="*/ 34 h 35"/>
                <a:gd name="T6" fmla="*/ 2 w 14"/>
                <a:gd name="T7" fmla="*/ 35 h 35"/>
                <a:gd name="T8" fmla="*/ 11 w 14"/>
                <a:gd name="T9" fmla="*/ 18 h 35"/>
                <a:gd name="T10" fmla="*/ 12 w 14"/>
                <a:gd name="T11" fmla="*/ 1 h 35"/>
                <a:gd name="T12" fmla="*/ 10 w 14"/>
                <a:gd name="T1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5">
                  <a:moveTo>
                    <a:pt x="10" y="1"/>
                  </a:moveTo>
                  <a:cubicBezTo>
                    <a:pt x="9" y="6"/>
                    <a:pt x="8" y="12"/>
                    <a:pt x="6" y="17"/>
                  </a:cubicBezTo>
                  <a:cubicBezTo>
                    <a:pt x="4" y="22"/>
                    <a:pt x="0" y="28"/>
                    <a:pt x="0" y="34"/>
                  </a:cubicBezTo>
                  <a:cubicBezTo>
                    <a:pt x="0" y="35"/>
                    <a:pt x="2" y="35"/>
                    <a:pt x="2" y="35"/>
                  </a:cubicBezTo>
                  <a:cubicBezTo>
                    <a:pt x="7" y="31"/>
                    <a:pt x="9" y="24"/>
                    <a:pt x="11" y="18"/>
                  </a:cubicBezTo>
                  <a:cubicBezTo>
                    <a:pt x="13" y="13"/>
                    <a:pt x="14" y="7"/>
                    <a:pt x="12" y="1"/>
                  </a:cubicBezTo>
                  <a:cubicBezTo>
                    <a:pt x="12" y="0"/>
                    <a:pt x="11" y="0"/>
                    <a:pt x="1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658"/>
            <p:cNvSpPr>
              <a:spLocks/>
            </p:cNvSpPr>
            <p:nvPr/>
          </p:nvSpPr>
          <p:spPr bwMode="auto">
            <a:xfrm>
              <a:off x="-245116" y="2476201"/>
              <a:ext cx="43933" cy="34888"/>
            </a:xfrm>
            <a:custGeom>
              <a:avLst/>
              <a:gdLst>
                <a:gd name="T0" fmla="*/ 1 w 24"/>
                <a:gd name="T1" fmla="*/ 2 h 19"/>
                <a:gd name="T2" fmla="*/ 12 w 24"/>
                <a:gd name="T3" fmla="*/ 12 h 19"/>
                <a:gd name="T4" fmla="*/ 23 w 24"/>
                <a:gd name="T5" fmla="*/ 18 h 19"/>
                <a:gd name="T6" fmla="*/ 24 w 24"/>
                <a:gd name="T7" fmla="*/ 17 h 19"/>
                <a:gd name="T8" fmla="*/ 15 w 24"/>
                <a:gd name="T9" fmla="*/ 10 h 19"/>
                <a:gd name="T10" fmla="*/ 2 w 24"/>
                <a:gd name="T11" fmla="*/ 1 h 19"/>
                <a:gd name="T12" fmla="*/ 1 w 24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9">
                  <a:moveTo>
                    <a:pt x="1" y="2"/>
                  </a:moveTo>
                  <a:cubicBezTo>
                    <a:pt x="4" y="6"/>
                    <a:pt x="8" y="9"/>
                    <a:pt x="12" y="12"/>
                  </a:cubicBezTo>
                  <a:cubicBezTo>
                    <a:pt x="15" y="14"/>
                    <a:pt x="20" y="19"/>
                    <a:pt x="23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3" y="14"/>
                    <a:pt x="18" y="12"/>
                    <a:pt x="15" y="10"/>
                  </a:cubicBezTo>
                  <a:cubicBezTo>
                    <a:pt x="11" y="7"/>
                    <a:pt x="6" y="4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659"/>
            <p:cNvSpPr>
              <a:spLocks/>
            </p:cNvSpPr>
            <p:nvPr/>
          </p:nvSpPr>
          <p:spPr bwMode="auto">
            <a:xfrm>
              <a:off x="-220565" y="2502044"/>
              <a:ext cx="21967" cy="56855"/>
            </a:xfrm>
            <a:custGeom>
              <a:avLst/>
              <a:gdLst>
                <a:gd name="T0" fmla="*/ 8 w 12"/>
                <a:gd name="T1" fmla="*/ 2 h 31"/>
                <a:gd name="T2" fmla="*/ 0 w 12"/>
                <a:gd name="T3" fmla="*/ 27 h 31"/>
                <a:gd name="T4" fmla="*/ 5 w 12"/>
                <a:gd name="T5" fmla="*/ 27 h 31"/>
                <a:gd name="T6" fmla="*/ 12 w 12"/>
                <a:gd name="T7" fmla="*/ 3 h 31"/>
                <a:gd name="T8" fmla="*/ 8 w 12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1">
                  <a:moveTo>
                    <a:pt x="8" y="2"/>
                  </a:moveTo>
                  <a:cubicBezTo>
                    <a:pt x="4" y="9"/>
                    <a:pt x="0" y="18"/>
                    <a:pt x="0" y="27"/>
                  </a:cubicBezTo>
                  <a:cubicBezTo>
                    <a:pt x="0" y="31"/>
                    <a:pt x="5" y="31"/>
                    <a:pt x="5" y="27"/>
                  </a:cubicBezTo>
                  <a:cubicBezTo>
                    <a:pt x="5" y="19"/>
                    <a:pt x="9" y="11"/>
                    <a:pt x="12" y="3"/>
                  </a:cubicBezTo>
                  <a:cubicBezTo>
                    <a:pt x="12" y="1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660"/>
            <p:cNvSpPr>
              <a:spLocks/>
            </p:cNvSpPr>
            <p:nvPr/>
          </p:nvSpPr>
          <p:spPr bwMode="auto">
            <a:xfrm>
              <a:off x="-281296" y="2545977"/>
              <a:ext cx="93035" cy="51686"/>
            </a:xfrm>
            <a:custGeom>
              <a:avLst/>
              <a:gdLst>
                <a:gd name="T0" fmla="*/ 35 w 51"/>
                <a:gd name="T1" fmla="*/ 0 h 28"/>
                <a:gd name="T2" fmla="*/ 24 w 51"/>
                <a:gd name="T3" fmla="*/ 5 h 28"/>
                <a:gd name="T4" fmla="*/ 4 w 51"/>
                <a:gd name="T5" fmla="*/ 9 h 28"/>
                <a:gd name="T6" fmla="*/ 2 w 51"/>
                <a:gd name="T7" fmla="*/ 14 h 28"/>
                <a:gd name="T8" fmla="*/ 50 w 51"/>
                <a:gd name="T9" fmla="*/ 20 h 28"/>
                <a:gd name="T10" fmla="*/ 50 w 51"/>
                <a:gd name="T11" fmla="*/ 17 h 28"/>
                <a:gd name="T12" fmla="*/ 30 w 51"/>
                <a:gd name="T13" fmla="*/ 17 h 28"/>
                <a:gd name="T14" fmla="*/ 5 w 51"/>
                <a:gd name="T15" fmla="*/ 9 h 28"/>
                <a:gd name="T16" fmla="*/ 4 w 51"/>
                <a:gd name="T17" fmla="*/ 15 h 28"/>
                <a:gd name="T18" fmla="*/ 36 w 51"/>
                <a:gd name="T19" fmla="*/ 1 h 28"/>
                <a:gd name="T20" fmla="*/ 35 w 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8">
                  <a:moveTo>
                    <a:pt x="35" y="0"/>
                  </a:moveTo>
                  <a:cubicBezTo>
                    <a:pt x="31" y="1"/>
                    <a:pt x="28" y="3"/>
                    <a:pt x="24" y="5"/>
                  </a:cubicBezTo>
                  <a:cubicBezTo>
                    <a:pt x="18" y="9"/>
                    <a:pt x="11" y="10"/>
                    <a:pt x="4" y="9"/>
                  </a:cubicBezTo>
                  <a:cubicBezTo>
                    <a:pt x="1" y="8"/>
                    <a:pt x="0" y="13"/>
                    <a:pt x="2" y="14"/>
                  </a:cubicBezTo>
                  <a:cubicBezTo>
                    <a:pt x="15" y="21"/>
                    <a:pt x="37" y="28"/>
                    <a:pt x="50" y="20"/>
                  </a:cubicBezTo>
                  <a:cubicBezTo>
                    <a:pt x="51" y="20"/>
                    <a:pt x="51" y="18"/>
                    <a:pt x="50" y="17"/>
                  </a:cubicBezTo>
                  <a:cubicBezTo>
                    <a:pt x="43" y="16"/>
                    <a:pt x="37" y="17"/>
                    <a:pt x="30" y="17"/>
                  </a:cubicBezTo>
                  <a:cubicBezTo>
                    <a:pt x="21" y="16"/>
                    <a:pt x="13" y="13"/>
                    <a:pt x="5" y="9"/>
                  </a:cubicBezTo>
                  <a:cubicBezTo>
                    <a:pt x="5" y="11"/>
                    <a:pt x="4" y="13"/>
                    <a:pt x="4" y="15"/>
                  </a:cubicBezTo>
                  <a:cubicBezTo>
                    <a:pt x="17" y="16"/>
                    <a:pt x="28" y="11"/>
                    <a:pt x="36" y="1"/>
                  </a:cubicBezTo>
                  <a:cubicBezTo>
                    <a:pt x="36" y="0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661"/>
            <p:cNvSpPr>
              <a:spLocks/>
            </p:cNvSpPr>
            <p:nvPr/>
          </p:nvSpPr>
          <p:spPr bwMode="auto">
            <a:xfrm>
              <a:off x="-411804" y="2256536"/>
              <a:ext cx="102080" cy="126631"/>
            </a:xfrm>
            <a:custGeom>
              <a:avLst/>
              <a:gdLst>
                <a:gd name="T0" fmla="*/ 51 w 56"/>
                <a:gd name="T1" fmla="*/ 6 h 70"/>
                <a:gd name="T2" fmla="*/ 52 w 56"/>
                <a:gd name="T3" fmla="*/ 2 h 70"/>
                <a:gd name="T4" fmla="*/ 43 w 56"/>
                <a:gd name="T5" fmla="*/ 15 h 70"/>
                <a:gd name="T6" fmla="*/ 27 w 56"/>
                <a:gd name="T7" fmla="*/ 33 h 70"/>
                <a:gd name="T8" fmla="*/ 1 w 56"/>
                <a:gd name="T9" fmla="*/ 68 h 70"/>
                <a:gd name="T10" fmla="*/ 2 w 56"/>
                <a:gd name="T11" fmla="*/ 69 h 70"/>
                <a:gd name="T12" fmla="*/ 33 w 56"/>
                <a:gd name="T13" fmla="*/ 33 h 70"/>
                <a:gd name="T14" fmla="*/ 56 w 56"/>
                <a:gd name="T15" fmla="*/ 2 h 70"/>
                <a:gd name="T16" fmla="*/ 54 w 56"/>
                <a:gd name="T17" fmla="*/ 0 h 70"/>
                <a:gd name="T18" fmla="*/ 54 w 56"/>
                <a:gd name="T19" fmla="*/ 0 h 70"/>
                <a:gd name="T20" fmla="*/ 52 w 56"/>
                <a:gd name="T21" fmla="*/ 2 h 70"/>
                <a:gd name="T22" fmla="*/ 51 w 56"/>
                <a:gd name="T23" fmla="*/ 6 h 70"/>
                <a:gd name="T24" fmla="*/ 51 w 56"/>
                <a:gd name="T25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70">
                  <a:moveTo>
                    <a:pt x="51" y="6"/>
                  </a:moveTo>
                  <a:cubicBezTo>
                    <a:pt x="52" y="5"/>
                    <a:pt x="52" y="4"/>
                    <a:pt x="52" y="2"/>
                  </a:cubicBezTo>
                  <a:cubicBezTo>
                    <a:pt x="50" y="7"/>
                    <a:pt x="46" y="11"/>
                    <a:pt x="43" y="15"/>
                  </a:cubicBezTo>
                  <a:cubicBezTo>
                    <a:pt x="38" y="21"/>
                    <a:pt x="33" y="27"/>
                    <a:pt x="27" y="33"/>
                  </a:cubicBezTo>
                  <a:cubicBezTo>
                    <a:pt x="18" y="44"/>
                    <a:pt x="6" y="55"/>
                    <a:pt x="1" y="68"/>
                  </a:cubicBezTo>
                  <a:cubicBezTo>
                    <a:pt x="0" y="69"/>
                    <a:pt x="2" y="70"/>
                    <a:pt x="2" y="69"/>
                  </a:cubicBezTo>
                  <a:cubicBezTo>
                    <a:pt x="13" y="58"/>
                    <a:pt x="22" y="45"/>
                    <a:pt x="33" y="33"/>
                  </a:cubicBezTo>
                  <a:cubicBezTo>
                    <a:pt x="41" y="24"/>
                    <a:pt x="51" y="13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0"/>
                    <a:pt x="52" y="1"/>
                    <a:pt x="52" y="2"/>
                  </a:cubicBezTo>
                  <a:cubicBezTo>
                    <a:pt x="52" y="3"/>
                    <a:pt x="52" y="5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662"/>
            <p:cNvSpPr>
              <a:spLocks/>
            </p:cNvSpPr>
            <p:nvPr/>
          </p:nvSpPr>
          <p:spPr bwMode="auto">
            <a:xfrm>
              <a:off x="-423433" y="2345694"/>
              <a:ext cx="42641" cy="140844"/>
            </a:xfrm>
            <a:custGeom>
              <a:avLst/>
              <a:gdLst>
                <a:gd name="T0" fmla="*/ 23 w 23"/>
                <a:gd name="T1" fmla="*/ 0 h 77"/>
                <a:gd name="T2" fmla="*/ 0 w 23"/>
                <a:gd name="T3" fmla="*/ 76 h 77"/>
                <a:gd name="T4" fmla="*/ 2 w 23"/>
                <a:gd name="T5" fmla="*/ 76 h 77"/>
                <a:gd name="T6" fmla="*/ 23 w 23"/>
                <a:gd name="T7" fmla="*/ 0 h 77"/>
                <a:gd name="T8" fmla="*/ 23 w 23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7">
                  <a:moveTo>
                    <a:pt x="23" y="0"/>
                  </a:moveTo>
                  <a:cubicBezTo>
                    <a:pt x="6" y="21"/>
                    <a:pt x="0" y="49"/>
                    <a:pt x="0" y="76"/>
                  </a:cubicBezTo>
                  <a:cubicBezTo>
                    <a:pt x="0" y="77"/>
                    <a:pt x="1" y="77"/>
                    <a:pt x="2" y="76"/>
                  </a:cubicBezTo>
                  <a:cubicBezTo>
                    <a:pt x="11" y="51"/>
                    <a:pt x="10" y="24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663"/>
            <p:cNvSpPr>
              <a:spLocks/>
            </p:cNvSpPr>
            <p:nvPr/>
          </p:nvSpPr>
          <p:spPr bwMode="auto">
            <a:xfrm>
              <a:off x="-441523" y="2380582"/>
              <a:ext cx="45226" cy="169271"/>
            </a:xfrm>
            <a:custGeom>
              <a:avLst/>
              <a:gdLst>
                <a:gd name="T0" fmla="*/ 20 w 25"/>
                <a:gd name="T1" fmla="*/ 0 h 93"/>
                <a:gd name="T2" fmla="*/ 13 w 25"/>
                <a:gd name="T3" fmla="*/ 43 h 93"/>
                <a:gd name="T4" fmla="*/ 0 w 25"/>
                <a:gd name="T5" fmla="*/ 91 h 93"/>
                <a:gd name="T6" fmla="*/ 2 w 25"/>
                <a:gd name="T7" fmla="*/ 92 h 93"/>
                <a:gd name="T8" fmla="*/ 21 w 25"/>
                <a:gd name="T9" fmla="*/ 0 h 93"/>
                <a:gd name="T10" fmla="*/ 20 w 25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3">
                  <a:moveTo>
                    <a:pt x="20" y="0"/>
                  </a:moveTo>
                  <a:cubicBezTo>
                    <a:pt x="18" y="15"/>
                    <a:pt x="16" y="29"/>
                    <a:pt x="13" y="43"/>
                  </a:cubicBezTo>
                  <a:cubicBezTo>
                    <a:pt x="9" y="59"/>
                    <a:pt x="3" y="75"/>
                    <a:pt x="0" y="91"/>
                  </a:cubicBezTo>
                  <a:cubicBezTo>
                    <a:pt x="0" y="92"/>
                    <a:pt x="1" y="93"/>
                    <a:pt x="2" y="92"/>
                  </a:cubicBezTo>
                  <a:cubicBezTo>
                    <a:pt x="16" y="67"/>
                    <a:pt x="25" y="29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664"/>
            <p:cNvSpPr>
              <a:spLocks/>
            </p:cNvSpPr>
            <p:nvPr/>
          </p:nvSpPr>
          <p:spPr bwMode="auto">
            <a:xfrm>
              <a:off x="-471243" y="2458111"/>
              <a:ext cx="52979" cy="135675"/>
            </a:xfrm>
            <a:custGeom>
              <a:avLst/>
              <a:gdLst>
                <a:gd name="T0" fmla="*/ 24 w 29"/>
                <a:gd name="T1" fmla="*/ 2 h 74"/>
                <a:gd name="T2" fmla="*/ 17 w 29"/>
                <a:gd name="T3" fmla="*/ 37 h 74"/>
                <a:gd name="T4" fmla="*/ 1 w 29"/>
                <a:gd name="T5" fmla="*/ 72 h 74"/>
                <a:gd name="T6" fmla="*/ 2 w 29"/>
                <a:gd name="T7" fmla="*/ 73 h 74"/>
                <a:gd name="T8" fmla="*/ 29 w 29"/>
                <a:gd name="T9" fmla="*/ 3 h 74"/>
                <a:gd name="T10" fmla="*/ 24 w 29"/>
                <a:gd name="T11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4">
                  <a:moveTo>
                    <a:pt x="24" y="2"/>
                  </a:moveTo>
                  <a:cubicBezTo>
                    <a:pt x="22" y="14"/>
                    <a:pt x="20" y="26"/>
                    <a:pt x="17" y="37"/>
                  </a:cubicBezTo>
                  <a:cubicBezTo>
                    <a:pt x="13" y="50"/>
                    <a:pt x="6" y="60"/>
                    <a:pt x="1" y="72"/>
                  </a:cubicBezTo>
                  <a:cubicBezTo>
                    <a:pt x="0" y="73"/>
                    <a:pt x="1" y="74"/>
                    <a:pt x="2" y="73"/>
                  </a:cubicBezTo>
                  <a:cubicBezTo>
                    <a:pt x="21" y="58"/>
                    <a:pt x="24" y="25"/>
                    <a:pt x="29" y="3"/>
                  </a:cubicBezTo>
                  <a:cubicBezTo>
                    <a:pt x="29" y="1"/>
                    <a:pt x="25" y="0"/>
                    <a:pt x="24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665"/>
            <p:cNvSpPr>
              <a:spLocks/>
            </p:cNvSpPr>
            <p:nvPr/>
          </p:nvSpPr>
          <p:spPr bwMode="auto">
            <a:xfrm>
              <a:off x="-481580" y="2393504"/>
              <a:ext cx="69776" cy="213204"/>
            </a:xfrm>
            <a:custGeom>
              <a:avLst/>
              <a:gdLst>
                <a:gd name="T0" fmla="*/ 27 w 38"/>
                <a:gd name="T1" fmla="*/ 52 h 117"/>
                <a:gd name="T2" fmla="*/ 1 w 38"/>
                <a:gd name="T3" fmla="*/ 113 h 117"/>
                <a:gd name="T4" fmla="*/ 4 w 38"/>
                <a:gd name="T5" fmla="*/ 115 h 117"/>
                <a:gd name="T6" fmla="*/ 38 w 38"/>
                <a:gd name="T7" fmla="*/ 2 h 117"/>
                <a:gd name="T8" fmla="*/ 36 w 38"/>
                <a:gd name="T9" fmla="*/ 1 h 117"/>
                <a:gd name="T10" fmla="*/ 15 w 38"/>
                <a:gd name="T11" fmla="*/ 82 h 117"/>
                <a:gd name="T12" fmla="*/ 4 w 38"/>
                <a:gd name="T13" fmla="*/ 107 h 117"/>
                <a:gd name="T14" fmla="*/ 7 w 38"/>
                <a:gd name="T15" fmla="*/ 109 h 117"/>
                <a:gd name="T16" fmla="*/ 13 w 38"/>
                <a:gd name="T17" fmla="*/ 95 h 117"/>
                <a:gd name="T18" fmla="*/ 28 w 38"/>
                <a:gd name="T19" fmla="*/ 52 h 117"/>
                <a:gd name="T20" fmla="*/ 27 w 38"/>
                <a:gd name="T21" fmla="*/ 5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17">
                  <a:moveTo>
                    <a:pt x="27" y="52"/>
                  </a:moveTo>
                  <a:cubicBezTo>
                    <a:pt x="19" y="73"/>
                    <a:pt x="11" y="94"/>
                    <a:pt x="1" y="113"/>
                  </a:cubicBezTo>
                  <a:cubicBezTo>
                    <a:pt x="0" y="115"/>
                    <a:pt x="3" y="117"/>
                    <a:pt x="4" y="115"/>
                  </a:cubicBezTo>
                  <a:cubicBezTo>
                    <a:pt x="23" y="80"/>
                    <a:pt x="31" y="40"/>
                    <a:pt x="38" y="2"/>
                  </a:cubicBezTo>
                  <a:cubicBezTo>
                    <a:pt x="38" y="1"/>
                    <a:pt x="36" y="0"/>
                    <a:pt x="36" y="1"/>
                  </a:cubicBezTo>
                  <a:cubicBezTo>
                    <a:pt x="28" y="28"/>
                    <a:pt x="24" y="56"/>
                    <a:pt x="15" y="82"/>
                  </a:cubicBezTo>
                  <a:cubicBezTo>
                    <a:pt x="12" y="91"/>
                    <a:pt x="8" y="99"/>
                    <a:pt x="4" y="107"/>
                  </a:cubicBezTo>
                  <a:cubicBezTo>
                    <a:pt x="5" y="108"/>
                    <a:pt x="6" y="108"/>
                    <a:pt x="7" y="109"/>
                  </a:cubicBezTo>
                  <a:cubicBezTo>
                    <a:pt x="9" y="104"/>
                    <a:pt x="11" y="100"/>
                    <a:pt x="13" y="95"/>
                  </a:cubicBezTo>
                  <a:cubicBezTo>
                    <a:pt x="19" y="81"/>
                    <a:pt x="23" y="67"/>
                    <a:pt x="28" y="52"/>
                  </a:cubicBezTo>
                  <a:cubicBezTo>
                    <a:pt x="28" y="52"/>
                    <a:pt x="27" y="52"/>
                    <a:pt x="27" y="5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666"/>
            <p:cNvSpPr>
              <a:spLocks/>
            </p:cNvSpPr>
            <p:nvPr/>
          </p:nvSpPr>
          <p:spPr bwMode="auto">
            <a:xfrm>
              <a:off x="-344612" y="2306929"/>
              <a:ext cx="25843" cy="104664"/>
            </a:xfrm>
            <a:custGeom>
              <a:avLst/>
              <a:gdLst>
                <a:gd name="T0" fmla="*/ 10 w 14"/>
                <a:gd name="T1" fmla="*/ 1 h 57"/>
                <a:gd name="T2" fmla="*/ 1 w 14"/>
                <a:gd name="T3" fmla="*/ 56 h 57"/>
                <a:gd name="T4" fmla="*/ 3 w 14"/>
                <a:gd name="T5" fmla="*/ 56 h 57"/>
                <a:gd name="T6" fmla="*/ 13 w 14"/>
                <a:gd name="T7" fmla="*/ 2 h 57"/>
                <a:gd name="T8" fmla="*/ 10 w 14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7">
                  <a:moveTo>
                    <a:pt x="10" y="1"/>
                  </a:moveTo>
                  <a:cubicBezTo>
                    <a:pt x="3" y="17"/>
                    <a:pt x="0" y="39"/>
                    <a:pt x="1" y="56"/>
                  </a:cubicBezTo>
                  <a:cubicBezTo>
                    <a:pt x="1" y="57"/>
                    <a:pt x="3" y="57"/>
                    <a:pt x="3" y="56"/>
                  </a:cubicBezTo>
                  <a:cubicBezTo>
                    <a:pt x="9" y="39"/>
                    <a:pt x="9" y="20"/>
                    <a:pt x="13" y="2"/>
                  </a:cubicBezTo>
                  <a:cubicBezTo>
                    <a:pt x="14" y="1"/>
                    <a:pt x="11" y="0"/>
                    <a:pt x="1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667"/>
            <p:cNvSpPr>
              <a:spLocks/>
            </p:cNvSpPr>
            <p:nvPr/>
          </p:nvSpPr>
          <p:spPr bwMode="auto">
            <a:xfrm>
              <a:off x="-343319" y="2332772"/>
              <a:ext cx="14214" cy="96911"/>
            </a:xfrm>
            <a:custGeom>
              <a:avLst/>
              <a:gdLst>
                <a:gd name="T0" fmla="*/ 2 w 8"/>
                <a:gd name="T1" fmla="*/ 2 h 53"/>
                <a:gd name="T2" fmla="*/ 6 w 8"/>
                <a:gd name="T3" fmla="*/ 53 h 53"/>
                <a:gd name="T4" fmla="*/ 8 w 8"/>
                <a:gd name="T5" fmla="*/ 52 h 53"/>
                <a:gd name="T6" fmla="*/ 6 w 8"/>
                <a:gd name="T7" fmla="*/ 29 h 53"/>
                <a:gd name="T8" fmla="*/ 4 w 8"/>
                <a:gd name="T9" fmla="*/ 2 h 53"/>
                <a:gd name="T10" fmla="*/ 2 w 8"/>
                <a:gd name="T11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3">
                  <a:moveTo>
                    <a:pt x="2" y="2"/>
                  </a:moveTo>
                  <a:cubicBezTo>
                    <a:pt x="1" y="17"/>
                    <a:pt x="0" y="38"/>
                    <a:pt x="6" y="53"/>
                  </a:cubicBezTo>
                  <a:cubicBezTo>
                    <a:pt x="6" y="53"/>
                    <a:pt x="8" y="53"/>
                    <a:pt x="8" y="52"/>
                  </a:cubicBezTo>
                  <a:cubicBezTo>
                    <a:pt x="8" y="44"/>
                    <a:pt x="7" y="36"/>
                    <a:pt x="6" y="29"/>
                  </a:cubicBezTo>
                  <a:cubicBezTo>
                    <a:pt x="5" y="20"/>
                    <a:pt x="5" y="11"/>
                    <a:pt x="4" y="2"/>
                  </a:cubicBezTo>
                  <a:cubicBezTo>
                    <a:pt x="4" y="0"/>
                    <a:pt x="2" y="0"/>
                    <a:pt x="2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668"/>
            <p:cNvSpPr>
              <a:spLocks/>
            </p:cNvSpPr>
            <p:nvPr/>
          </p:nvSpPr>
          <p:spPr bwMode="auto">
            <a:xfrm>
              <a:off x="-335566" y="2421931"/>
              <a:ext cx="62023" cy="51686"/>
            </a:xfrm>
            <a:custGeom>
              <a:avLst/>
              <a:gdLst>
                <a:gd name="T0" fmla="*/ 0 w 34"/>
                <a:gd name="T1" fmla="*/ 1 h 28"/>
                <a:gd name="T2" fmla="*/ 33 w 34"/>
                <a:gd name="T3" fmla="*/ 27 h 28"/>
                <a:gd name="T4" fmla="*/ 33 w 34"/>
                <a:gd name="T5" fmla="*/ 26 h 28"/>
                <a:gd name="T6" fmla="*/ 15 w 34"/>
                <a:gd name="T7" fmla="*/ 16 h 28"/>
                <a:gd name="T8" fmla="*/ 0 w 34"/>
                <a:gd name="T9" fmla="*/ 0 h 28"/>
                <a:gd name="T10" fmla="*/ 0 w 34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8">
                  <a:moveTo>
                    <a:pt x="0" y="1"/>
                  </a:moveTo>
                  <a:cubicBezTo>
                    <a:pt x="4" y="15"/>
                    <a:pt x="18" y="26"/>
                    <a:pt x="33" y="27"/>
                  </a:cubicBezTo>
                  <a:cubicBezTo>
                    <a:pt x="34" y="28"/>
                    <a:pt x="34" y="26"/>
                    <a:pt x="33" y="26"/>
                  </a:cubicBezTo>
                  <a:cubicBezTo>
                    <a:pt x="27" y="22"/>
                    <a:pt x="20" y="20"/>
                    <a:pt x="15" y="16"/>
                  </a:cubicBezTo>
                  <a:cubicBezTo>
                    <a:pt x="9" y="12"/>
                    <a:pt x="4" y="6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669"/>
            <p:cNvSpPr>
              <a:spLocks/>
            </p:cNvSpPr>
            <p:nvPr/>
          </p:nvSpPr>
          <p:spPr bwMode="auto">
            <a:xfrm>
              <a:off x="-450568" y="2234569"/>
              <a:ext cx="47810" cy="74945"/>
            </a:xfrm>
            <a:custGeom>
              <a:avLst/>
              <a:gdLst>
                <a:gd name="T0" fmla="*/ 26 w 26"/>
                <a:gd name="T1" fmla="*/ 0 h 41"/>
                <a:gd name="T2" fmla="*/ 0 w 26"/>
                <a:gd name="T3" fmla="*/ 41 h 41"/>
                <a:gd name="T4" fmla="*/ 1 w 26"/>
                <a:gd name="T5" fmla="*/ 41 h 41"/>
                <a:gd name="T6" fmla="*/ 26 w 26"/>
                <a:gd name="T7" fmla="*/ 0 h 41"/>
                <a:gd name="T8" fmla="*/ 26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26" y="0"/>
                  </a:moveTo>
                  <a:cubicBezTo>
                    <a:pt x="17" y="14"/>
                    <a:pt x="8" y="26"/>
                    <a:pt x="0" y="41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9" y="28"/>
                    <a:pt x="16" y="13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670"/>
            <p:cNvSpPr>
              <a:spLocks/>
            </p:cNvSpPr>
            <p:nvPr/>
          </p:nvSpPr>
          <p:spPr bwMode="auto">
            <a:xfrm>
              <a:off x="-464782" y="2243614"/>
              <a:ext cx="63316" cy="136968"/>
            </a:xfrm>
            <a:custGeom>
              <a:avLst/>
              <a:gdLst>
                <a:gd name="T0" fmla="*/ 8 w 35"/>
                <a:gd name="T1" fmla="*/ 41 h 75"/>
                <a:gd name="T2" fmla="*/ 11 w 35"/>
                <a:gd name="T3" fmla="*/ 28 h 75"/>
                <a:gd name="T4" fmla="*/ 10 w 35"/>
                <a:gd name="T5" fmla="*/ 28 h 75"/>
                <a:gd name="T6" fmla="*/ 0 w 35"/>
                <a:gd name="T7" fmla="*/ 73 h 75"/>
                <a:gd name="T8" fmla="*/ 2 w 35"/>
                <a:gd name="T9" fmla="*/ 74 h 75"/>
                <a:gd name="T10" fmla="*/ 35 w 35"/>
                <a:gd name="T11" fmla="*/ 1 h 75"/>
                <a:gd name="T12" fmla="*/ 34 w 35"/>
                <a:gd name="T13" fmla="*/ 0 h 75"/>
                <a:gd name="T14" fmla="*/ 5 w 35"/>
                <a:gd name="T15" fmla="*/ 52 h 75"/>
                <a:gd name="T16" fmla="*/ 1 w 35"/>
                <a:gd name="T17" fmla="*/ 69 h 75"/>
                <a:gd name="T18" fmla="*/ 3 w 35"/>
                <a:gd name="T19" fmla="*/ 66 h 75"/>
                <a:gd name="T20" fmla="*/ 6 w 35"/>
                <a:gd name="T21" fmla="*/ 49 h 75"/>
                <a:gd name="T22" fmla="*/ 10 w 35"/>
                <a:gd name="T23" fmla="*/ 32 h 75"/>
                <a:gd name="T24" fmla="*/ 8 w 35"/>
                <a:gd name="T25" fmla="*/ 41 h 75"/>
                <a:gd name="T26" fmla="*/ 8 w 35"/>
                <a:gd name="T27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75">
                  <a:moveTo>
                    <a:pt x="8" y="41"/>
                  </a:moveTo>
                  <a:cubicBezTo>
                    <a:pt x="9" y="37"/>
                    <a:pt x="10" y="32"/>
                    <a:pt x="11" y="28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4" y="42"/>
                    <a:pt x="0" y="58"/>
                    <a:pt x="0" y="73"/>
                  </a:cubicBezTo>
                  <a:cubicBezTo>
                    <a:pt x="0" y="75"/>
                    <a:pt x="2" y="75"/>
                    <a:pt x="2" y="74"/>
                  </a:cubicBezTo>
                  <a:cubicBezTo>
                    <a:pt x="10" y="46"/>
                    <a:pt x="15" y="22"/>
                    <a:pt x="35" y="1"/>
                  </a:cubicBezTo>
                  <a:cubicBezTo>
                    <a:pt x="35" y="1"/>
                    <a:pt x="34" y="0"/>
                    <a:pt x="34" y="0"/>
                  </a:cubicBezTo>
                  <a:cubicBezTo>
                    <a:pt x="17" y="13"/>
                    <a:pt x="10" y="32"/>
                    <a:pt x="5" y="52"/>
                  </a:cubicBezTo>
                  <a:cubicBezTo>
                    <a:pt x="4" y="58"/>
                    <a:pt x="2" y="63"/>
                    <a:pt x="1" y="69"/>
                  </a:cubicBezTo>
                  <a:cubicBezTo>
                    <a:pt x="3" y="71"/>
                    <a:pt x="4" y="70"/>
                    <a:pt x="3" y="66"/>
                  </a:cubicBezTo>
                  <a:cubicBezTo>
                    <a:pt x="3" y="60"/>
                    <a:pt x="4" y="54"/>
                    <a:pt x="6" y="49"/>
                  </a:cubicBezTo>
                  <a:cubicBezTo>
                    <a:pt x="7" y="43"/>
                    <a:pt x="9" y="37"/>
                    <a:pt x="10" y="32"/>
                  </a:cubicBezTo>
                  <a:cubicBezTo>
                    <a:pt x="9" y="35"/>
                    <a:pt x="9" y="38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671"/>
            <p:cNvSpPr>
              <a:spLocks/>
            </p:cNvSpPr>
            <p:nvPr/>
          </p:nvSpPr>
          <p:spPr bwMode="auto">
            <a:xfrm>
              <a:off x="-498378" y="2396088"/>
              <a:ext cx="25843" cy="144721"/>
            </a:xfrm>
            <a:custGeom>
              <a:avLst/>
              <a:gdLst>
                <a:gd name="T0" fmla="*/ 11 w 14"/>
                <a:gd name="T1" fmla="*/ 0 h 79"/>
                <a:gd name="T2" fmla="*/ 11 w 14"/>
                <a:gd name="T3" fmla="*/ 0 h 79"/>
                <a:gd name="T4" fmla="*/ 11 w 14"/>
                <a:gd name="T5" fmla="*/ 0 h 79"/>
                <a:gd name="T6" fmla="*/ 5 w 14"/>
                <a:gd name="T7" fmla="*/ 20 h 79"/>
                <a:gd name="T8" fmla="*/ 2 w 14"/>
                <a:gd name="T9" fmla="*/ 78 h 79"/>
                <a:gd name="T10" fmla="*/ 3 w 14"/>
                <a:gd name="T11" fmla="*/ 78 h 79"/>
                <a:gd name="T12" fmla="*/ 9 w 14"/>
                <a:gd name="T13" fmla="*/ 33 h 79"/>
                <a:gd name="T14" fmla="*/ 11 w 14"/>
                <a:gd name="T15" fmla="*/ 0 h 79"/>
                <a:gd name="T16" fmla="*/ 11 w 14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9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6" y="17"/>
                    <a:pt x="5" y="20"/>
                  </a:cubicBezTo>
                  <a:cubicBezTo>
                    <a:pt x="3" y="39"/>
                    <a:pt x="0" y="59"/>
                    <a:pt x="2" y="78"/>
                  </a:cubicBezTo>
                  <a:cubicBezTo>
                    <a:pt x="2" y="79"/>
                    <a:pt x="3" y="79"/>
                    <a:pt x="3" y="78"/>
                  </a:cubicBezTo>
                  <a:cubicBezTo>
                    <a:pt x="8" y="64"/>
                    <a:pt x="8" y="48"/>
                    <a:pt x="9" y="33"/>
                  </a:cubicBezTo>
                  <a:cubicBezTo>
                    <a:pt x="9" y="29"/>
                    <a:pt x="14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672"/>
            <p:cNvSpPr>
              <a:spLocks/>
            </p:cNvSpPr>
            <p:nvPr/>
          </p:nvSpPr>
          <p:spPr bwMode="auto">
            <a:xfrm>
              <a:off x="-578491" y="2533056"/>
              <a:ext cx="69776" cy="25843"/>
            </a:xfrm>
            <a:custGeom>
              <a:avLst/>
              <a:gdLst>
                <a:gd name="T0" fmla="*/ 36 w 38"/>
                <a:gd name="T1" fmla="*/ 9 h 14"/>
                <a:gd name="T2" fmla="*/ 18 w 38"/>
                <a:gd name="T3" fmla="*/ 6 h 14"/>
                <a:gd name="T4" fmla="*/ 1 w 38"/>
                <a:gd name="T5" fmla="*/ 0 h 14"/>
                <a:gd name="T6" fmla="*/ 0 w 38"/>
                <a:gd name="T7" fmla="*/ 2 h 14"/>
                <a:gd name="T8" fmla="*/ 36 w 38"/>
                <a:gd name="T9" fmla="*/ 13 h 14"/>
                <a:gd name="T10" fmla="*/ 36 w 38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4">
                  <a:moveTo>
                    <a:pt x="36" y="9"/>
                  </a:moveTo>
                  <a:cubicBezTo>
                    <a:pt x="30" y="9"/>
                    <a:pt x="24" y="8"/>
                    <a:pt x="18" y="6"/>
                  </a:cubicBezTo>
                  <a:cubicBezTo>
                    <a:pt x="12" y="4"/>
                    <a:pt x="7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8" y="10"/>
                    <a:pt x="25" y="14"/>
                    <a:pt x="36" y="13"/>
                  </a:cubicBezTo>
                  <a:cubicBezTo>
                    <a:pt x="38" y="12"/>
                    <a:pt x="38" y="10"/>
                    <a:pt x="36" y="9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673"/>
            <p:cNvSpPr>
              <a:spLocks/>
            </p:cNvSpPr>
            <p:nvPr/>
          </p:nvSpPr>
          <p:spPr bwMode="auto">
            <a:xfrm>
              <a:off x="-593997" y="2526595"/>
              <a:ext cx="94327" cy="71068"/>
            </a:xfrm>
            <a:custGeom>
              <a:avLst/>
              <a:gdLst>
                <a:gd name="T0" fmla="*/ 1 w 52"/>
                <a:gd name="T1" fmla="*/ 3 h 39"/>
                <a:gd name="T2" fmla="*/ 51 w 52"/>
                <a:gd name="T3" fmla="*/ 37 h 39"/>
                <a:gd name="T4" fmla="*/ 51 w 52"/>
                <a:gd name="T5" fmla="*/ 35 h 39"/>
                <a:gd name="T6" fmla="*/ 25 w 52"/>
                <a:gd name="T7" fmla="*/ 25 h 39"/>
                <a:gd name="T8" fmla="*/ 3 w 52"/>
                <a:gd name="T9" fmla="*/ 2 h 39"/>
                <a:gd name="T10" fmla="*/ 1 w 52"/>
                <a:gd name="T11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9">
                  <a:moveTo>
                    <a:pt x="1" y="3"/>
                  </a:moveTo>
                  <a:cubicBezTo>
                    <a:pt x="7" y="22"/>
                    <a:pt x="30" y="39"/>
                    <a:pt x="51" y="37"/>
                  </a:cubicBezTo>
                  <a:cubicBezTo>
                    <a:pt x="52" y="37"/>
                    <a:pt x="52" y="35"/>
                    <a:pt x="51" y="35"/>
                  </a:cubicBezTo>
                  <a:cubicBezTo>
                    <a:pt x="42" y="32"/>
                    <a:pt x="33" y="30"/>
                    <a:pt x="25" y="25"/>
                  </a:cubicBezTo>
                  <a:cubicBezTo>
                    <a:pt x="15" y="20"/>
                    <a:pt x="9" y="11"/>
                    <a:pt x="3" y="2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674"/>
            <p:cNvSpPr>
              <a:spLocks/>
            </p:cNvSpPr>
            <p:nvPr/>
          </p:nvSpPr>
          <p:spPr bwMode="auto">
            <a:xfrm>
              <a:off x="-397590" y="2061421"/>
              <a:ext cx="12922" cy="146012"/>
            </a:xfrm>
            <a:custGeom>
              <a:avLst/>
              <a:gdLst>
                <a:gd name="T0" fmla="*/ 1 w 7"/>
                <a:gd name="T1" fmla="*/ 7 h 80"/>
                <a:gd name="T2" fmla="*/ 0 w 7"/>
                <a:gd name="T3" fmla="*/ 11 h 80"/>
                <a:gd name="T4" fmla="*/ 1 w 7"/>
                <a:gd name="T5" fmla="*/ 37 h 80"/>
                <a:gd name="T6" fmla="*/ 2 w 7"/>
                <a:gd name="T7" fmla="*/ 65 h 80"/>
                <a:gd name="T8" fmla="*/ 4 w 7"/>
                <a:gd name="T9" fmla="*/ 80 h 80"/>
                <a:gd name="T10" fmla="*/ 6 w 7"/>
                <a:gd name="T11" fmla="*/ 79 h 80"/>
                <a:gd name="T12" fmla="*/ 6 w 7"/>
                <a:gd name="T13" fmla="*/ 65 h 80"/>
                <a:gd name="T14" fmla="*/ 4 w 7"/>
                <a:gd name="T15" fmla="*/ 37 h 80"/>
                <a:gd name="T16" fmla="*/ 1 w 7"/>
                <a:gd name="T17" fmla="*/ 3 h 80"/>
                <a:gd name="T18" fmla="*/ 0 w 7"/>
                <a:gd name="T19" fmla="*/ 4 h 80"/>
                <a:gd name="T20" fmla="*/ 0 w 7"/>
                <a:gd name="T21" fmla="*/ 7 h 80"/>
                <a:gd name="T22" fmla="*/ 1 w 7"/>
                <a:gd name="T23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0">
                  <a:moveTo>
                    <a:pt x="1" y="7"/>
                  </a:moveTo>
                  <a:cubicBezTo>
                    <a:pt x="1" y="0"/>
                    <a:pt x="0" y="8"/>
                    <a:pt x="0" y="11"/>
                  </a:cubicBezTo>
                  <a:cubicBezTo>
                    <a:pt x="0" y="20"/>
                    <a:pt x="1" y="28"/>
                    <a:pt x="1" y="37"/>
                  </a:cubicBezTo>
                  <a:cubicBezTo>
                    <a:pt x="1" y="46"/>
                    <a:pt x="2" y="56"/>
                    <a:pt x="2" y="65"/>
                  </a:cubicBezTo>
                  <a:cubicBezTo>
                    <a:pt x="3" y="70"/>
                    <a:pt x="2" y="75"/>
                    <a:pt x="4" y="80"/>
                  </a:cubicBezTo>
                  <a:cubicBezTo>
                    <a:pt x="4" y="80"/>
                    <a:pt x="5" y="80"/>
                    <a:pt x="6" y="79"/>
                  </a:cubicBezTo>
                  <a:cubicBezTo>
                    <a:pt x="7" y="75"/>
                    <a:pt x="6" y="69"/>
                    <a:pt x="6" y="65"/>
                  </a:cubicBezTo>
                  <a:cubicBezTo>
                    <a:pt x="5" y="56"/>
                    <a:pt x="5" y="46"/>
                    <a:pt x="4" y="37"/>
                  </a:cubicBezTo>
                  <a:cubicBezTo>
                    <a:pt x="4" y="27"/>
                    <a:pt x="6" y="1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675"/>
            <p:cNvSpPr>
              <a:spLocks/>
            </p:cNvSpPr>
            <p:nvPr/>
          </p:nvSpPr>
          <p:spPr bwMode="auto">
            <a:xfrm>
              <a:off x="-437647" y="2001982"/>
              <a:ext cx="83990" cy="74945"/>
            </a:xfrm>
            <a:custGeom>
              <a:avLst/>
              <a:gdLst>
                <a:gd name="T0" fmla="*/ 46 w 46"/>
                <a:gd name="T1" fmla="*/ 1 h 41"/>
                <a:gd name="T2" fmla="*/ 46 w 46"/>
                <a:gd name="T3" fmla="*/ 1 h 41"/>
                <a:gd name="T4" fmla="*/ 46 w 46"/>
                <a:gd name="T5" fmla="*/ 1 h 41"/>
                <a:gd name="T6" fmla="*/ 31 w 46"/>
                <a:gd name="T7" fmla="*/ 11 h 41"/>
                <a:gd name="T8" fmla="*/ 3 w 46"/>
                <a:gd name="T9" fmla="*/ 35 h 41"/>
                <a:gd name="T10" fmla="*/ 6 w 46"/>
                <a:gd name="T11" fmla="*/ 39 h 41"/>
                <a:gd name="T12" fmla="*/ 25 w 46"/>
                <a:gd name="T13" fmla="*/ 16 h 41"/>
                <a:gd name="T14" fmla="*/ 24 w 46"/>
                <a:gd name="T15" fmla="*/ 15 h 41"/>
                <a:gd name="T16" fmla="*/ 3 w 46"/>
                <a:gd name="T17" fmla="*/ 35 h 41"/>
                <a:gd name="T18" fmla="*/ 5 w 46"/>
                <a:gd name="T19" fmla="*/ 39 h 41"/>
                <a:gd name="T20" fmla="*/ 29 w 46"/>
                <a:gd name="T21" fmla="*/ 19 h 41"/>
                <a:gd name="T22" fmla="*/ 40 w 46"/>
                <a:gd name="T23" fmla="*/ 9 h 41"/>
                <a:gd name="T24" fmla="*/ 45 w 46"/>
                <a:gd name="T25" fmla="*/ 2 h 41"/>
                <a:gd name="T26" fmla="*/ 46 w 46"/>
                <a:gd name="T2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1"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1" y="0"/>
                    <a:pt x="34" y="8"/>
                    <a:pt x="31" y="11"/>
                  </a:cubicBezTo>
                  <a:cubicBezTo>
                    <a:pt x="22" y="19"/>
                    <a:pt x="13" y="28"/>
                    <a:pt x="3" y="35"/>
                  </a:cubicBezTo>
                  <a:cubicBezTo>
                    <a:pt x="4" y="36"/>
                    <a:pt x="5" y="37"/>
                    <a:pt x="6" y="39"/>
                  </a:cubicBezTo>
                  <a:cubicBezTo>
                    <a:pt x="13" y="32"/>
                    <a:pt x="19" y="23"/>
                    <a:pt x="25" y="16"/>
                  </a:cubicBezTo>
                  <a:cubicBezTo>
                    <a:pt x="25" y="15"/>
                    <a:pt x="25" y="14"/>
                    <a:pt x="24" y="15"/>
                  </a:cubicBezTo>
                  <a:cubicBezTo>
                    <a:pt x="17" y="21"/>
                    <a:pt x="11" y="29"/>
                    <a:pt x="3" y="35"/>
                  </a:cubicBezTo>
                  <a:cubicBezTo>
                    <a:pt x="0" y="37"/>
                    <a:pt x="2" y="41"/>
                    <a:pt x="5" y="39"/>
                  </a:cubicBezTo>
                  <a:cubicBezTo>
                    <a:pt x="14" y="34"/>
                    <a:pt x="21" y="26"/>
                    <a:pt x="29" y="19"/>
                  </a:cubicBezTo>
                  <a:cubicBezTo>
                    <a:pt x="32" y="16"/>
                    <a:pt x="36" y="12"/>
                    <a:pt x="40" y="9"/>
                  </a:cubicBezTo>
                  <a:cubicBezTo>
                    <a:pt x="41" y="8"/>
                    <a:pt x="46" y="3"/>
                    <a:pt x="45" y="2"/>
                  </a:cubicBezTo>
                  <a:cubicBezTo>
                    <a:pt x="46" y="2"/>
                    <a:pt x="46" y="2"/>
                    <a:pt x="46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676"/>
            <p:cNvSpPr>
              <a:spLocks/>
            </p:cNvSpPr>
            <p:nvPr/>
          </p:nvSpPr>
          <p:spPr bwMode="auto">
            <a:xfrm>
              <a:off x="-468658" y="1990353"/>
              <a:ext cx="108541" cy="86574"/>
            </a:xfrm>
            <a:custGeom>
              <a:avLst/>
              <a:gdLst>
                <a:gd name="T0" fmla="*/ 60 w 60"/>
                <a:gd name="T1" fmla="*/ 0 h 48"/>
                <a:gd name="T2" fmla="*/ 30 w 60"/>
                <a:gd name="T3" fmla="*/ 27 h 48"/>
                <a:gd name="T4" fmla="*/ 1 w 60"/>
                <a:gd name="T5" fmla="*/ 46 h 48"/>
                <a:gd name="T6" fmla="*/ 3 w 60"/>
                <a:gd name="T7" fmla="*/ 48 h 48"/>
                <a:gd name="T8" fmla="*/ 33 w 60"/>
                <a:gd name="T9" fmla="*/ 31 h 48"/>
                <a:gd name="T10" fmla="*/ 60 w 60"/>
                <a:gd name="T11" fmla="*/ 1 h 48"/>
                <a:gd name="T12" fmla="*/ 60 w 60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48">
                  <a:moveTo>
                    <a:pt x="60" y="0"/>
                  </a:moveTo>
                  <a:cubicBezTo>
                    <a:pt x="50" y="10"/>
                    <a:pt x="41" y="19"/>
                    <a:pt x="30" y="27"/>
                  </a:cubicBezTo>
                  <a:cubicBezTo>
                    <a:pt x="21" y="34"/>
                    <a:pt x="9" y="38"/>
                    <a:pt x="1" y="46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13" y="46"/>
                    <a:pt x="24" y="37"/>
                    <a:pt x="33" y="31"/>
                  </a:cubicBezTo>
                  <a:cubicBezTo>
                    <a:pt x="44" y="22"/>
                    <a:pt x="54" y="13"/>
                    <a:pt x="60" y="1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677"/>
            <p:cNvSpPr>
              <a:spLocks/>
            </p:cNvSpPr>
            <p:nvPr/>
          </p:nvSpPr>
          <p:spPr bwMode="auto">
            <a:xfrm>
              <a:off x="-512592" y="2071758"/>
              <a:ext cx="63316" cy="14213"/>
            </a:xfrm>
            <a:custGeom>
              <a:avLst/>
              <a:gdLst>
                <a:gd name="T0" fmla="*/ 34 w 35"/>
                <a:gd name="T1" fmla="*/ 1 h 8"/>
                <a:gd name="T2" fmla="*/ 2 w 35"/>
                <a:gd name="T3" fmla="*/ 1 h 8"/>
                <a:gd name="T4" fmla="*/ 2 w 35"/>
                <a:gd name="T5" fmla="*/ 4 h 8"/>
                <a:gd name="T6" fmla="*/ 18 w 35"/>
                <a:gd name="T7" fmla="*/ 8 h 8"/>
                <a:gd name="T8" fmla="*/ 34 w 35"/>
                <a:gd name="T9" fmla="*/ 2 h 8"/>
                <a:gd name="T10" fmla="*/ 34 w 35"/>
                <a:gd name="T1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8">
                  <a:moveTo>
                    <a:pt x="34" y="1"/>
                  </a:moveTo>
                  <a:cubicBezTo>
                    <a:pt x="25" y="6"/>
                    <a:pt x="12" y="0"/>
                    <a:pt x="2" y="1"/>
                  </a:cubicBezTo>
                  <a:cubicBezTo>
                    <a:pt x="1" y="1"/>
                    <a:pt x="0" y="3"/>
                    <a:pt x="2" y="4"/>
                  </a:cubicBezTo>
                  <a:cubicBezTo>
                    <a:pt x="7" y="7"/>
                    <a:pt x="13" y="7"/>
                    <a:pt x="18" y="8"/>
                  </a:cubicBezTo>
                  <a:cubicBezTo>
                    <a:pt x="25" y="8"/>
                    <a:pt x="29" y="6"/>
                    <a:pt x="34" y="2"/>
                  </a:cubicBezTo>
                  <a:cubicBezTo>
                    <a:pt x="35" y="2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1" name="Freeform 678"/>
            <p:cNvSpPr>
              <a:spLocks/>
            </p:cNvSpPr>
            <p:nvPr/>
          </p:nvSpPr>
          <p:spPr bwMode="auto">
            <a:xfrm>
              <a:off x="-593997" y="2008443"/>
              <a:ext cx="138261" cy="74945"/>
            </a:xfrm>
            <a:custGeom>
              <a:avLst/>
              <a:gdLst>
                <a:gd name="T0" fmla="*/ 0 w 76"/>
                <a:gd name="T1" fmla="*/ 2 h 41"/>
                <a:gd name="T2" fmla="*/ 74 w 76"/>
                <a:gd name="T3" fmla="*/ 41 h 41"/>
                <a:gd name="T4" fmla="*/ 75 w 76"/>
                <a:gd name="T5" fmla="*/ 38 h 41"/>
                <a:gd name="T6" fmla="*/ 35 w 76"/>
                <a:gd name="T7" fmla="*/ 22 h 41"/>
                <a:gd name="T8" fmla="*/ 2 w 76"/>
                <a:gd name="T9" fmla="*/ 0 h 41"/>
                <a:gd name="T10" fmla="*/ 0 w 76"/>
                <a:gd name="T11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41">
                  <a:moveTo>
                    <a:pt x="0" y="2"/>
                  </a:moveTo>
                  <a:cubicBezTo>
                    <a:pt x="14" y="23"/>
                    <a:pt x="49" y="39"/>
                    <a:pt x="74" y="41"/>
                  </a:cubicBezTo>
                  <a:cubicBezTo>
                    <a:pt x="75" y="41"/>
                    <a:pt x="76" y="39"/>
                    <a:pt x="75" y="38"/>
                  </a:cubicBezTo>
                  <a:cubicBezTo>
                    <a:pt x="62" y="32"/>
                    <a:pt x="48" y="28"/>
                    <a:pt x="35" y="22"/>
                  </a:cubicBezTo>
                  <a:cubicBezTo>
                    <a:pt x="23" y="16"/>
                    <a:pt x="12" y="8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679"/>
            <p:cNvSpPr>
              <a:spLocks/>
            </p:cNvSpPr>
            <p:nvPr/>
          </p:nvSpPr>
          <p:spPr bwMode="auto">
            <a:xfrm>
              <a:off x="-406635" y="2053668"/>
              <a:ext cx="32304" cy="120169"/>
            </a:xfrm>
            <a:custGeom>
              <a:avLst/>
              <a:gdLst>
                <a:gd name="T0" fmla="*/ 1 w 18"/>
                <a:gd name="T1" fmla="*/ 12 h 66"/>
                <a:gd name="T2" fmla="*/ 5 w 18"/>
                <a:gd name="T3" fmla="*/ 18 h 66"/>
                <a:gd name="T4" fmla="*/ 8 w 18"/>
                <a:gd name="T5" fmla="*/ 36 h 66"/>
                <a:gd name="T6" fmla="*/ 14 w 18"/>
                <a:gd name="T7" fmla="*/ 65 h 66"/>
                <a:gd name="T8" fmla="*/ 16 w 18"/>
                <a:gd name="T9" fmla="*/ 65 h 66"/>
                <a:gd name="T10" fmla="*/ 11 w 18"/>
                <a:gd name="T11" fmla="*/ 20 h 66"/>
                <a:gd name="T12" fmla="*/ 0 w 18"/>
                <a:gd name="T13" fmla="*/ 11 h 66"/>
                <a:gd name="T14" fmla="*/ 1 w 18"/>
                <a:gd name="T1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6">
                  <a:moveTo>
                    <a:pt x="1" y="12"/>
                  </a:moveTo>
                  <a:cubicBezTo>
                    <a:pt x="3" y="7"/>
                    <a:pt x="4" y="16"/>
                    <a:pt x="5" y="18"/>
                  </a:cubicBezTo>
                  <a:cubicBezTo>
                    <a:pt x="6" y="24"/>
                    <a:pt x="7" y="30"/>
                    <a:pt x="8" y="36"/>
                  </a:cubicBezTo>
                  <a:cubicBezTo>
                    <a:pt x="9" y="45"/>
                    <a:pt x="9" y="57"/>
                    <a:pt x="14" y="65"/>
                  </a:cubicBezTo>
                  <a:cubicBezTo>
                    <a:pt x="14" y="66"/>
                    <a:pt x="16" y="66"/>
                    <a:pt x="16" y="65"/>
                  </a:cubicBezTo>
                  <a:cubicBezTo>
                    <a:pt x="18" y="51"/>
                    <a:pt x="13" y="34"/>
                    <a:pt x="11" y="20"/>
                  </a:cubicBezTo>
                  <a:cubicBezTo>
                    <a:pt x="10" y="16"/>
                    <a:pt x="4" y="0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Freeform 680"/>
            <p:cNvSpPr>
              <a:spLocks/>
            </p:cNvSpPr>
            <p:nvPr/>
          </p:nvSpPr>
          <p:spPr bwMode="auto">
            <a:xfrm>
              <a:off x="-388545" y="2173838"/>
              <a:ext cx="14214" cy="33596"/>
            </a:xfrm>
            <a:custGeom>
              <a:avLst/>
              <a:gdLst>
                <a:gd name="T0" fmla="*/ 3 w 8"/>
                <a:gd name="T1" fmla="*/ 12 h 18"/>
                <a:gd name="T2" fmla="*/ 8 w 8"/>
                <a:gd name="T3" fmla="*/ 9 h 18"/>
                <a:gd name="T4" fmla="*/ 7 w 8"/>
                <a:gd name="T5" fmla="*/ 5 h 18"/>
                <a:gd name="T6" fmla="*/ 3 w 8"/>
                <a:gd name="T7" fmla="*/ 5 h 18"/>
                <a:gd name="T8" fmla="*/ 0 w 8"/>
                <a:gd name="T9" fmla="*/ 14 h 18"/>
                <a:gd name="T10" fmla="*/ 4 w 8"/>
                <a:gd name="T11" fmla="*/ 16 h 18"/>
                <a:gd name="T12" fmla="*/ 8 w 8"/>
                <a:gd name="T13" fmla="*/ 1 h 18"/>
                <a:gd name="T14" fmla="*/ 7 w 8"/>
                <a:gd name="T15" fmla="*/ 1 h 18"/>
                <a:gd name="T16" fmla="*/ 1 w 8"/>
                <a:gd name="T17" fmla="*/ 13 h 18"/>
                <a:gd name="T18" fmla="*/ 5 w 8"/>
                <a:gd name="T19" fmla="*/ 14 h 18"/>
                <a:gd name="T20" fmla="*/ 7 w 8"/>
                <a:gd name="T21" fmla="*/ 7 h 18"/>
                <a:gd name="T22" fmla="*/ 3 w 8"/>
                <a:gd name="T23" fmla="*/ 8 h 18"/>
                <a:gd name="T24" fmla="*/ 3 w 8"/>
                <a:gd name="T25" fmla="*/ 8 h 18"/>
                <a:gd name="T26" fmla="*/ 2 w 8"/>
                <a:gd name="T27" fmla="*/ 11 h 18"/>
                <a:gd name="T28" fmla="*/ 3 w 8"/>
                <a:gd name="T2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8">
                  <a:moveTo>
                    <a:pt x="3" y="12"/>
                  </a:moveTo>
                  <a:cubicBezTo>
                    <a:pt x="5" y="11"/>
                    <a:pt x="7" y="12"/>
                    <a:pt x="8" y="9"/>
                  </a:cubicBezTo>
                  <a:cubicBezTo>
                    <a:pt x="8" y="7"/>
                    <a:pt x="8" y="6"/>
                    <a:pt x="7" y="5"/>
                  </a:cubicBezTo>
                  <a:cubicBezTo>
                    <a:pt x="6" y="3"/>
                    <a:pt x="3" y="4"/>
                    <a:pt x="3" y="5"/>
                  </a:cubicBezTo>
                  <a:cubicBezTo>
                    <a:pt x="1" y="8"/>
                    <a:pt x="0" y="11"/>
                    <a:pt x="0" y="14"/>
                  </a:cubicBezTo>
                  <a:cubicBezTo>
                    <a:pt x="0" y="17"/>
                    <a:pt x="3" y="18"/>
                    <a:pt x="4" y="16"/>
                  </a:cubicBezTo>
                  <a:cubicBezTo>
                    <a:pt x="8" y="12"/>
                    <a:pt x="7" y="6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4" y="4"/>
                    <a:pt x="3" y="9"/>
                    <a:pt x="1" y="13"/>
                  </a:cubicBezTo>
                  <a:cubicBezTo>
                    <a:pt x="2" y="13"/>
                    <a:pt x="3" y="14"/>
                    <a:pt x="5" y="14"/>
                  </a:cubicBezTo>
                  <a:cubicBezTo>
                    <a:pt x="5" y="12"/>
                    <a:pt x="6" y="9"/>
                    <a:pt x="7" y="7"/>
                  </a:cubicBezTo>
                  <a:cubicBezTo>
                    <a:pt x="6" y="7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1"/>
                    <a:pt x="2" y="11"/>
                  </a:cubicBezTo>
                  <a:cubicBezTo>
                    <a:pt x="1" y="12"/>
                    <a:pt x="2" y="13"/>
                    <a:pt x="3" y="1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681"/>
            <p:cNvSpPr>
              <a:spLocks/>
            </p:cNvSpPr>
            <p:nvPr/>
          </p:nvSpPr>
          <p:spPr bwMode="auto">
            <a:xfrm>
              <a:off x="-420848" y="1911532"/>
              <a:ext cx="60732" cy="80113"/>
            </a:xfrm>
            <a:custGeom>
              <a:avLst/>
              <a:gdLst>
                <a:gd name="T0" fmla="*/ 23 w 34"/>
                <a:gd name="T1" fmla="*/ 12 h 44"/>
                <a:gd name="T2" fmla="*/ 31 w 34"/>
                <a:gd name="T3" fmla="*/ 6 h 44"/>
                <a:gd name="T4" fmla="*/ 29 w 34"/>
                <a:gd name="T5" fmla="*/ 2 h 44"/>
                <a:gd name="T6" fmla="*/ 11 w 34"/>
                <a:gd name="T7" fmla="*/ 18 h 44"/>
                <a:gd name="T8" fmla="*/ 0 w 34"/>
                <a:gd name="T9" fmla="*/ 41 h 44"/>
                <a:gd name="T10" fmla="*/ 3 w 34"/>
                <a:gd name="T11" fmla="*/ 43 h 44"/>
                <a:gd name="T12" fmla="*/ 14 w 34"/>
                <a:gd name="T13" fmla="*/ 24 h 44"/>
                <a:gd name="T14" fmla="*/ 32 w 34"/>
                <a:gd name="T15" fmla="*/ 5 h 44"/>
                <a:gd name="T16" fmla="*/ 29 w 34"/>
                <a:gd name="T17" fmla="*/ 2 h 44"/>
                <a:gd name="T18" fmla="*/ 22 w 34"/>
                <a:gd name="T19" fmla="*/ 12 h 44"/>
                <a:gd name="T20" fmla="*/ 23 w 34"/>
                <a:gd name="T21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44">
                  <a:moveTo>
                    <a:pt x="23" y="12"/>
                  </a:moveTo>
                  <a:cubicBezTo>
                    <a:pt x="24" y="8"/>
                    <a:pt x="27" y="6"/>
                    <a:pt x="31" y="6"/>
                  </a:cubicBezTo>
                  <a:cubicBezTo>
                    <a:pt x="30" y="4"/>
                    <a:pt x="30" y="3"/>
                    <a:pt x="29" y="2"/>
                  </a:cubicBezTo>
                  <a:cubicBezTo>
                    <a:pt x="22" y="5"/>
                    <a:pt x="16" y="12"/>
                    <a:pt x="11" y="18"/>
                  </a:cubicBezTo>
                  <a:cubicBezTo>
                    <a:pt x="6" y="25"/>
                    <a:pt x="0" y="33"/>
                    <a:pt x="0" y="41"/>
                  </a:cubicBezTo>
                  <a:cubicBezTo>
                    <a:pt x="0" y="43"/>
                    <a:pt x="2" y="44"/>
                    <a:pt x="3" y="43"/>
                  </a:cubicBezTo>
                  <a:cubicBezTo>
                    <a:pt x="7" y="37"/>
                    <a:pt x="10" y="30"/>
                    <a:pt x="14" y="24"/>
                  </a:cubicBezTo>
                  <a:cubicBezTo>
                    <a:pt x="19" y="17"/>
                    <a:pt x="26" y="12"/>
                    <a:pt x="32" y="5"/>
                  </a:cubicBezTo>
                  <a:cubicBezTo>
                    <a:pt x="34" y="3"/>
                    <a:pt x="31" y="0"/>
                    <a:pt x="29" y="2"/>
                  </a:cubicBezTo>
                  <a:cubicBezTo>
                    <a:pt x="25" y="6"/>
                    <a:pt x="25" y="6"/>
                    <a:pt x="22" y="12"/>
                  </a:cubicBezTo>
                  <a:cubicBezTo>
                    <a:pt x="22" y="12"/>
                    <a:pt x="23" y="12"/>
                    <a:pt x="23" y="1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682"/>
            <p:cNvSpPr>
              <a:spLocks/>
            </p:cNvSpPr>
            <p:nvPr/>
          </p:nvSpPr>
          <p:spPr bwMode="auto">
            <a:xfrm>
              <a:off x="-482872" y="1959342"/>
              <a:ext cx="82698" cy="73652"/>
            </a:xfrm>
            <a:custGeom>
              <a:avLst/>
              <a:gdLst>
                <a:gd name="T0" fmla="*/ 43 w 46"/>
                <a:gd name="T1" fmla="*/ 1 h 41"/>
                <a:gd name="T2" fmla="*/ 2 w 46"/>
                <a:gd name="T3" fmla="*/ 36 h 41"/>
                <a:gd name="T4" fmla="*/ 6 w 46"/>
                <a:gd name="T5" fmla="*/ 40 h 41"/>
                <a:gd name="T6" fmla="*/ 28 w 46"/>
                <a:gd name="T7" fmla="*/ 23 h 41"/>
                <a:gd name="T8" fmla="*/ 45 w 46"/>
                <a:gd name="T9" fmla="*/ 3 h 41"/>
                <a:gd name="T10" fmla="*/ 43 w 46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1">
                  <a:moveTo>
                    <a:pt x="43" y="1"/>
                  </a:moveTo>
                  <a:cubicBezTo>
                    <a:pt x="31" y="15"/>
                    <a:pt x="15" y="24"/>
                    <a:pt x="2" y="36"/>
                  </a:cubicBezTo>
                  <a:cubicBezTo>
                    <a:pt x="0" y="38"/>
                    <a:pt x="3" y="41"/>
                    <a:pt x="6" y="40"/>
                  </a:cubicBezTo>
                  <a:cubicBezTo>
                    <a:pt x="14" y="36"/>
                    <a:pt x="21" y="29"/>
                    <a:pt x="28" y="23"/>
                  </a:cubicBezTo>
                  <a:cubicBezTo>
                    <a:pt x="35" y="17"/>
                    <a:pt x="39" y="10"/>
                    <a:pt x="45" y="3"/>
                  </a:cubicBezTo>
                  <a:cubicBezTo>
                    <a:pt x="46" y="1"/>
                    <a:pt x="44" y="0"/>
                    <a:pt x="43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683"/>
            <p:cNvSpPr>
              <a:spLocks/>
            </p:cNvSpPr>
            <p:nvPr/>
          </p:nvSpPr>
          <p:spPr bwMode="auto">
            <a:xfrm>
              <a:off x="-313600" y="1915408"/>
              <a:ext cx="40057" cy="125338"/>
            </a:xfrm>
            <a:custGeom>
              <a:avLst/>
              <a:gdLst>
                <a:gd name="T0" fmla="*/ 5 w 22"/>
                <a:gd name="T1" fmla="*/ 0 h 69"/>
                <a:gd name="T2" fmla="*/ 8 w 22"/>
                <a:gd name="T3" fmla="*/ 31 h 69"/>
                <a:gd name="T4" fmla="*/ 15 w 22"/>
                <a:gd name="T5" fmla="*/ 69 h 69"/>
                <a:gd name="T6" fmla="*/ 15 w 22"/>
                <a:gd name="T7" fmla="*/ 35 h 69"/>
                <a:gd name="T8" fmla="*/ 6 w 22"/>
                <a:gd name="T9" fmla="*/ 0 h 69"/>
                <a:gd name="T10" fmla="*/ 5 w 22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9">
                  <a:moveTo>
                    <a:pt x="5" y="0"/>
                  </a:moveTo>
                  <a:cubicBezTo>
                    <a:pt x="0" y="6"/>
                    <a:pt x="7" y="25"/>
                    <a:pt x="8" y="31"/>
                  </a:cubicBezTo>
                  <a:cubicBezTo>
                    <a:pt x="8" y="36"/>
                    <a:pt x="9" y="69"/>
                    <a:pt x="15" y="69"/>
                  </a:cubicBezTo>
                  <a:cubicBezTo>
                    <a:pt x="22" y="69"/>
                    <a:pt x="15" y="39"/>
                    <a:pt x="15" y="35"/>
                  </a:cubicBezTo>
                  <a:cubicBezTo>
                    <a:pt x="14" y="28"/>
                    <a:pt x="14" y="4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684"/>
            <p:cNvSpPr>
              <a:spLocks/>
            </p:cNvSpPr>
            <p:nvPr/>
          </p:nvSpPr>
          <p:spPr bwMode="auto">
            <a:xfrm>
              <a:off x="-309723" y="1987769"/>
              <a:ext cx="41349" cy="186070"/>
            </a:xfrm>
            <a:custGeom>
              <a:avLst/>
              <a:gdLst>
                <a:gd name="T0" fmla="*/ 15 w 23"/>
                <a:gd name="T1" fmla="*/ 0 h 102"/>
                <a:gd name="T2" fmla="*/ 19 w 23"/>
                <a:gd name="T3" fmla="*/ 100 h 102"/>
                <a:gd name="T4" fmla="*/ 22 w 23"/>
                <a:gd name="T5" fmla="*/ 99 h 102"/>
                <a:gd name="T6" fmla="*/ 13 w 23"/>
                <a:gd name="T7" fmla="*/ 47 h 102"/>
                <a:gd name="T8" fmla="*/ 16 w 23"/>
                <a:gd name="T9" fmla="*/ 0 h 102"/>
                <a:gd name="T10" fmla="*/ 15 w 23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2">
                  <a:moveTo>
                    <a:pt x="15" y="0"/>
                  </a:moveTo>
                  <a:cubicBezTo>
                    <a:pt x="2" y="27"/>
                    <a:pt x="0" y="76"/>
                    <a:pt x="19" y="100"/>
                  </a:cubicBezTo>
                  <a:cubicBezTo>
                    <a:pt x="20" y="102"/>
                    <a:pt x="23" y="100"/>
                    <a:pt x="22" y="99"/>
                  </a:cubicBezTo>
                  <a:cubicBezTo>
                    <a:pt x="18" y="81"/>
                    <a:pt x="14" y="65"/>
                    <a:pt x="13" y="47"/>
                  </a:cubicBezTo>
                  <a:cubicBezTo>
                    <a:pt x="13" y="32"/>
                    <a:pt x="15" y="16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685"/>
            <p:cNvSpPr>
              <a:spLocks/>
            </p:cNvSpPr>
            <p:nvPr/>
          </p:nvSpPr>
          <p:spPr bwMode="auto">
            <a:xfrm>
              <a:off x="-282589" y="2157040"/>
              <a:ext cx="25843" cy="113709"/>
            </a:xfrm>
            <a:custGeom>
              <a:avLst/>
              <a:gdLst>
                <a:gd name="T0" fmla="*/ 5 w 14"/>
                <a:gd name="T1" fmla="*/ 1 h 62"/>
                <a:gd name="T2" fmla="*/ 5 w 14"/>
                <a:gd name="T3" fmla="*/ 9 h 62"/>
                <a:gd name="T4" fmla="*/ 6 w 14"/>
                <a:gd name="T5" fmla="*/ 28 h 62"/>
                <a:gd name="T6" fmla="*/ 2 w 14"/>
                <a:gd name="T7" fmla="*/ 60 h 62"/>
                <a:gd name="T8" fmla="*/ 5 w 14"/>
                <a:gd name="T9" fmla="*/ 61 h 62"/>
                <a:gd name="T10" fmla="*/ 13 w 14"/>
                <a:gd name="T11" fmla="*/ 24 h 62"/>
                <a:gd name="T12" fmla="*/ 5 w 14"/>
                <a:gd name="T13" fmla="*/ 0 h 62"/>
                <a:gd name="T14" fmla="*/ 5 w 14"/>
                <a:gd name="T15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2">
                  <a:moveTo>
                    <a:pt x="5" y="1"/>
                  </a:moveTo>
                  <a:cubicBezTo>
                    <a:pt x="4" y="4"/>
                    <a:pt x="5" y="6"/>
                    <a:pt x="5" y="9"/>
                  </a:cubicBezTo>
                  <a:cubicBezTo>
                    <a:pt x="7" y="15"/>
                    <a:pt x="6" y="22"/>
                    <a:pt x="6" y="28"/>
                  </a:cubicBezTo>
                  <a:cubicBezTo>
                    <a:pt x="5" y="38"/>
                    <a:pt x="0" y="50"/>
                    <a:pt x="2" y="60"/>
                  </a:cubicBezTo>
                  <a:cubicBezTo>
                    <a:pt x="2" y="61"/>
                    <a:pt x="4" y="62"/>
                    <a:pt x="5" y="61"/>
                  </a:cubicBezTo>
                  <a:cubicBezTo>
                    <a:pt x="13" y="52"/>
                    <a:pt x="13" y="35"/>
                    <a:pt x="13" y="24"/>
                  </a:cubicBezTo>
                  <a:cubicBezTo>
                    <a:pt x="14" y="17"/>
                    <a:pt x="14" y="3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686"/>
            <p:cNvSpPr>
              <a:spLocks/>
            </p:cNvSpPr>
            <p:nvPr/>
          </p:nvSpPr>
          <p:spPr bwMode="auto">
            <a:xfrm>
              <a:off x="-415680" y="1770688"/>
              <a:ext cx="76237" cy="126631"/>
            </a:xfrm>
            <a:custGeom>
              <a:avLst/>
              <a:gdLst>
                <a:gd name="T0" fmla="*/ 20 w 42"/>
                <a:gd name="T1" fmla="*/ 3 h 69"/>
                <a:gd name="T2" fmla="*/ 5 w 42"/>
                <a:gd name="T3" fmla="*/ 9 h 69"/>
                <a:gd name="T4" fmla="*/ 3 w 42"/>
                <a:gd name="T5" fmla="*/ 31 h 69"/>
                <a:gd name="T6" fmla="*/ 41 w 42"/>
                <a:gd name="T7" fmla="*/ 60 h 69"/>
                <a:gd name="T8" fmla="*/ 41 w 42"/>
                <a:gd name="T9" fmla="*/ 58 h 69"/>
                <a:gd name="T10" fmla="*/ 25 w 42"/>
                <a:gd name="T11" fmla="*/ 52 h 69"/>
                <a:gd name="T12" fmla="*/ 10 w 42"/>
                <a:gd name="T13" fmla="*/ 35 h 69"/>
                <a:gd name="T14" fmla="*/ 8 w 42"/>
                <a:gd name="T15" fmla="*/ 15 h 69"/>
                <a:gd name="T16" fmla="*/ 21 w 42"/>
                <a:gd name="T17" fmla="*/ 4 h 69"/>
                <a:gd name="T18" fmla="*/ 20 w 42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9">
                  <a:moveTo>
                    <a:pt x="20" y="3"/>
                  </a:moveTo>
                  <a:cubicBezTo>
                    <a:pt x="15" y="0"/>
                    <a:pt x="8" y="4"/>
                    <a:pt x="5" y="9"/>
                  </a:cubicBezTo>
                  <a:cubicBezTo>
                    <a:pt x="0" y="15"/>
                    <a:pt x="1" y="24"/>
                    <a:pt x="3" y="31"/>
                  </a:cubicBezTo>
                  <a:cubicBezTo>
                    <a:pt x="6" y="44"/>
                    <a:pt x="25" y="69"/>
                    <a:pt x="41" y="60"/>
                  </a:cubicBezTo>
                  <a:cubicBezTo>
                    <a:pt x="42" y="60"/>
                    <a:pt x="42" y="58"/>
                    <a:pt x="41" y="58"/>
                  </a:cubicBezTo>
                  <a:cubicBezTo>
                    <a:pt x="36" y="55"/>
                    <a:pt x="30" y="54"/>
                    <a:pt x="25" y="52"/>
                  </a:cubicBezTo>
                  <a:cubicBezTo>
                    <a:pt x="19" y="48"/>
                    <a:pt x="14" y="41"/>
                    <a:pt x="10" y="35"/>
                  </a:cubicBezTo>
                  <a:cubicBezTo>
                    <a:pt x="7" y="29"/>
                    <a:pt x="6" y="22"/>
                    <a:pt x="8" y="15"/>
                  </a:cubicBezTo>
                  <a:cubicBezTo>
                    <a:pt x="10" y="8"/>
                    <a:pt x="16" y="8"/>
                    <a:pt x="21" y="4"/>
                  </a:cubicBezTo>
                  <a:cubicBezTo>
                    <a:pt x="21" y="3"/>
                    <a:pt x="21" y="3"/>
                    <a:pt x="20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687"/>
            <p:cNvSpPr>
              <a:spLocks/>
            </p:cNvSpPr>
            <p:nvPr/>
          </p:nvSpPr>
          <p:spPr bwMode="auto">
            <a:xfrm>
              <a:off x="-402758" y="1853385"/>
              <a:ext cx="77529" cy="43933"/>
            </a:xfrm>
            <a:custGeom>
              <a:avLst/>
              <a:gdLst>
                <a:gd name="T0" fmla="*/ 0 w 43"/>
                <a:gd name="T1" fmla="*/ 2 h 24"/>
                <a:gd name="T2" fmla="*/ 42 w 43"/>
                <a:gd name="T3" fmla="*/ 15 h 24"/>
                <a:gd name="T4" fmla="*/ 41 w 43"/>
                <a:gd name="T5" fmla="*/ 12 h 24"/>
                <a:gd name="T6" fmla="*/ 2 w 43"/>
                <a:gd name="T7" fmla="*/ 1 h 24"/>
                <a:gd name="T8" fmla="*/ 0 w 43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">
                  <a:moveTo>
                    <a:pt x="0" y="2"/>
                  </a:moveTo>
                  <a:cubicBezTo>
                    <a:pt x="8" y="17"/>
                    <a:pt x="27" y="24"/>
                    <a:pt x="42" y="15"/>
                  </a:cubicBezTo>
                  <a:cubicBezTo>
                    <a:pt x="43" y="14"/>
                    <a:pt x="42" y="12"/>
                    <a:pt x="41" y="12"/>
                  </a:cubicBezTo>
                  <a:cubicBezTo>
                    <a:pt x="26" y="14"/>
                    <a:pt x="12" y="13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688"/>
            <p:cNvSpPr>
              <a:spLocks/>
            </p:cNvSpPr>
            <p:nvPr/>
          </p:nvSpPr>
          <p:spPr bwMode="auto">
            <a:xfrm>
              <a:off x="-397590" y="1854677"/>
              <a:ext cx="96912" cy="29719"/>
            </a:xfrm>
            <a:custGeom>
              <a:avLst/>
              <a:gdLst>
                <a:gd name="T0" fmla="*/ 36 w 53"/>
                <a:gd name="T1" fmla="*/ 14 h 16"/>
                <a:gd name="T2" fmla="*/ 52 w 53"/>
                <a:gd name="T3" fmla="*/ 3 h 16"/>
                <a:gd name="T4" fmla="*/ 51 w 53"/>
                <a:gd name="T5" fmla="*/ 0 h 16"/>
                <a:gd name="T6" fmla="*/ 33 w 53"/>
                <a:gd name="T7" fmla="*/ 11 h 16"/>
                <a:gd name="T8" fmla="*/ 1 w 53"/>
                <a:gd name="T9" fmla="*/ 10 h 16"/>
                <a:gd name="T10" fmla="*/ 0 w 53"/>
                <a:gd name="T11" fmla="*/ 12 h 16"/>
                <a:gd name="T12" fmla="*/ 28 w 53"/>
                <a:gd name="T13" fmla="*/ 15 h 16"/>
                <a:gd name="T14" fmla="*/ 39 w 53"/>
                <a:gd name="T15" fmla="*/ 12 h 16"/>
                <a:gd name="T16" fmla="*/ 51 w 53"/>
                <a:gd name="T17" fmla="*/ 3 h 16"/>
                <a:gd name="T18" fmla="*/ 51 w 53"/>
                <a:gd name="T19" fmla="*/ 1 h 16"/>
                <a:gd name="T20" fmla="*/ 35 w 53"/>
                <a:gd name="T21" fmla="*/ 12 h 16"/>
                <a:gd name="T22" fmla="*/ 36 w 53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16">
                  <a:moveTo>
                    <a:pt x="36" y="14"/>
                  </a:moveTo>
                  <a:cubicBezTo>
                    <a:pt x="42" y="11"/>
                    <a:pt x="48" y="8"/>
                    <a:pt x="52" y="3"/>
                  </a:cubicBezTo>
                  <a:cubicBezTo>
                    <a:pt x="53" y="2"/>
                    <a:pt x="52" y="0"/>
                    <a:pt x="51" y="0"/>
                  </a:cubicBezTo>
                  <a:cubicBezTo>
                    <a:pt x="44" y="3"/>
                    <a:pt x="40" y="8"/>
                    <a:pt x="33" y="11"/>
                  </a:cubicBezTo>
                  <a:cubicBezTo>
                    <a:pt x="22" y="14"/>
                    <a:pt x="11" y="11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9" y="16"/>
                    <a:pt x="18" y="16"/>
                    <a:pt x="28" y="15"/>
                  </a:cubicBezTo>
                  <a:cubicBezTo>
                    <a:pt x="32" y="15"/>
                    <a:pt x="35" y="13"/>
                    <a:pt x="39" y="12"/>
                  </a:cubicBezTo>
                  <a:cubicBezTo>
                    <a:pt x="42" y="10"/>
                    <a:pt x="49" y="2"/>
                    <a:pt x="51" y="3"/>
                  </a:cubicBezTo>
                  <a:cubicBezTo>
                    <a:pt x="51" y="2"/>
                    <a:pt x="51" y="1"/>
                    <a:pt x="51" y="1"/>
                  </a:cubicBezTo>
                  <a:cubicBezTo>
                    <a:pt x="45" y="5"/>
                    <a:pt x="40" y="8"/>
                    <a:pt x="35" y="12"/>
                  </a:cubicBezTo>
                  <a:cubicBezTo>
                    <a:pt x="34" y="12"/>
                    <a:pt x="34" y="14"/>
                    <a:pt x="36" y="14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82" name="Gruppieren 10062"/>
            <p:cNvGrpSpPr/>
            <p:nvPr/>
          </p:nvGrpSpPr>
          <p:grpSpPr>
            <a:xfrm>
              <a:off x="-1273069" y="1988840"/>
              <a:ext cx="641519" cy="613080"/>
              <a:chOff x="6865620" y="4901875"/>
              <a:chExt cx="625708" cy="597970"/>
            </a:xfrm>
          </p:grpSpPr>
          <p:sp>
            <p:nvSpPr>
              <p:cNvPr id="83" name="Freeform 711"/>
              <p:cNvSpPr>
                <a:spLocks/>
              </p:cNvSpPr>
              <p:nvPr/>
            </p:nvSpPr>
            <p:spPr bwMode="auto">
              <a:xfrm>
                <a:off x="6869758" y="4985468"/>
                <a:ext cx="504043" cy="72006"/>
              </a:xfrm>
              <a:custGeom>
                <a:avLst/>
                <a:gdLst>
                  <a:gd name="T0" fmla="*/ 1 w 258"/>
                  <a:gd name="T1" fmla="*/ 35 h 37"/>
                  <a:gd name="T2" fmla="*/ 53 w 258"/>
                  <a:gd name="T3" fmla="*/ 32 h 37"/>
                  <a:gd name="T4" fmla="*/ 124 w 258"/>
                  <a:gd name="T5" fmla="*/ 26 h 37"/>
                  <a:gd name="T6" fmla="*/ 254 w 258"/>
                  <a:gd name="T7" fmla="*/ 7 h 37"/>
                  <a:gd name="T8" fmla="*/ 252 w 258"/>
                  <a:gd name="T9" fmla="*/ 1 h 37"/>
                  <a:gd name="T10" fmla="*/ 117 w 258"/>
                  <a:gd name="T11" fmla="*/ 21 h 37"/>
                  <a:gd name="T12" fmla="*/ 53 w 258"/>
                  <a:gd name="T13" fmla="*/ 27 h 37"/>
                  <a:gd name="T14" fmla="*/ 1 w 258"/>
                  <a:gd name="T15" fmla="*/ 33 h 37"/>
                  <a:gd name="T16" fmla="*/ 1 w 258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37">
                    <a:moveTo>
                      <a:pt x="1" y="35"/>
                    </a:moveTo>
                    <a:cubicBezTo>
                      <a:pt x="18" y="37"/>
                      <a:pt x="36" y="34"/>
                      <a:pt x="53" y="32"/>
                    </a:cubicBezTo>
                    <a:cubicBezTo>
                      <a:pt x="76" y="31"/>
                      <a:pt x="100" y="29"/>
                      <a:pt x="124" y="26"/>
                    </a:cubicBezTo>
                    <a:cubicBezTo>
                      <a:pt x="168" y="22"/>
                      <a:pt x="211" y="16"/>
                      <a:pt x="254" y="7"/>
                    </a:cubicBezTo>
                    <a:cubicBezTo>
                      <a:pt x="258" y="6"/>
                      <a:pt x="256" y="0"/>
                      <a:pt x="252" y="1"/>
                    </a:cubicBezTo>
                    <a:cubicBezTo>
                      <a:pt x="208" y="10"/>
                      <a:pt x="162" y="16"/>
                      <a:pt x="117" y="21"/>
                    </a:cubicBezTo>
                    <a:cubicBezTo>
                      <a:pt x="96" y="23"/>
                      <a:pt x="74" y="25"/>
                      <a:pt x="53" y="27"/>
                    </a:cubicBezTo>
                    <a:cubicBezTo>
                      <a:pt x="36" y="29"/>
                      <a:pt x="17" y="28"/>
                      <a:pt x="1" y="33"/>
                    </a:cubicBezTo>
                    <a:cubicBezTo>
                      <a:pt x="0" y="33"/>
                      <a:pt x="0" y="34"/>
                      <a:pt x="1" y="35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Freeform 712"/>
              <p:cNvSpPr>
                <a:spLocks/>
              </p:cNvSpPr>
              <p:nvPr/>
            </p:nvSpPr>
            <p:spPr bwMode="auto">
              <a:xfrm>
                <a:off x="6865620" y="5054164"/>
                <a:ext cx="27313" cy="116700"/>
              </a:xfrm>
              <a:custGeom>
                <a:avLst/>
                <a:gdLst>
                  <a:gd name="T0" fmla="*/ 2 w 14"/>
                  <a:gd name="T1" fmla="*/ 15 h 60"/>
                  <a:gd name="T2" fmla="*/ 6 w 14"/>
                  <a:gd name="T3" fmla="*/ 3 h 60"/>
                  <a:gd name="T4" fmla="*/ 1 w 14"/>
                  <a:gd name="T5" fmla="*/ 4 h 60"/>
                  <a:gd name="T6" fmla="*/ 6 w 14"/>
                  <a:gd name="T7" fmla="*/ 35 h 60"/>
                  <a:gd name="T8" fmla="*/ 11 w 14"/>
                  <a:gd name="T9" fmla="*/ 59 h 60"/>
                  <a:gd name="T10" fmla="*/ 13 w 14"/>
                  <a:gd name="T11" fmla="*/ 60 h 60"/>
                  <a:gd name="T12" fmla="*/ 13 w 14"/>
                  <a:gd name="T13" fmla="*/ 60 h 60"/>
                  <a:gd name="T14" fmla="*/ 14 w 14"/>
                  <a:gd name="T15" fmla="*/ 58 h 60"/>
                  <a:gd name="T16" fmla="*/ 14 w 14"/>
                  <a:gd name="T17" fmla="*/ 56 h 60"/>
                  <a:gd name="T18" fmla="*/ 12 w 14"/>
                  <a:gd name="T19" fmla="*/ 56 h 60"/>
                  <a:gd name="T20" fmla="*/ 14 w 14"/>
                  <a:gd name="T21" fmla="*/ 57 h 60"/>
                  <a:gd name="T22" fmla="*/ 14 w 14"/>
                  <a:gd name="T23" fmla="*/ 52 h 60"/>
                  <a:gd name="T24" fmla="*/ 11 w 14"/>
                  <a:gd name="T25" fmla="*/ 36 h 60"/>
                  <a:gd name="T26" fmla="*/ 6 w 14"/>
                  <a:gd name="T27" fmla="*/ 3 h 60"/>
                  <a:gd name="T28" fmla="*/ 1 w 14"/>
                  <a:gd name="T29" fmla="*/ 3 h 60"/>
                  <a:gd name="T30" fmla="*/ 0 w 14"/>
                  <a:gd name="T31" fmla="*/ 15 h 60"/>
                  <a:gd name="T32" fmla="*/ 2 w 14"/>
                  <a:gd name="T33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60">
                    <a:moveTo>
                      <a:pt x="2" y="15"/>
                    </a:moveTo>
                    <a:cubicBezTo>
                      <a:pt x="3" y="11"/>
                      <a:pt x="5" y="8"/>
                      <a:pt x="6" y="3"/>
                    </a:cubicBezTo>
                    <a:cubicBezTo>
                      <a:pt x="4" y="3"/>
                      <a:pt x="3" y="4"/>
                      <a:pt x="1" y="4"/>
                    </a:cubicBezTo>
                    <a:cubicBezTo>
                      <a:pt x="4" y="14"/>
                      <a:pt x="5" y="25"/>
                      <a:pt x="6" y="35"/>
                    </a:cubicBezTo>
                    <a:cubicBezTo>
                      <a:pt x="7" y="41"/>
                      <a:pt x="6" y="54"/>
                      <a:pt x="11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4" y="59"/>
                      <a:pt x="14" y="58"/>
                    </a:cubicBezTo>
                    <a:cubicBezTo>
                      <a:pt x="14" y="57"/>
                      <a:pt x="14" y="57"/>
                      <a:pt x="14" y="56"/>
                    </a:cubicBezTo>
                    <a:cubicBezTo>
                      <a:pt x="13" y="55"/>
                      <a:pt x="12" y="55"/>
                      <a:pt x="12" y="56"/>
                    </a:cubicBezTo>
                    <a:cubicBezTo>
                      <a:pt x="11" y="58"/>
                      <a:pt x="14" y="58"/>
                      <a:pt x="14" y="57"/>
                    </a:cubicBezTo>
                    <a:cubicBezTo>
                      <a:pt x="14" y="55"/>
                      <a:pt x="14" y="54"/>
                      <a:pt x="14" y="52"/>
                    </a:cubicBezTo>
                    <a:cubicBezTo>
                      <a:pt x="13" y="47"/>
                      <a:pt x="12" y="41"/>
                      <a:pt x="11" y="36"/>
                    </a:cubicBezTo>
                    <a:cubicBezTo>
                      <a:pt x="9" y="25"/>
                      <a:pt x="8" y="13"/>
                      <a:pt x="6" y="3"/>
                    </a:cubicBezTo>
                    <a:cubicBezTo>
                      <a:pt x="5" y="0"/>
                      <a:pt x="1" y="1"/>
                      <a:pt x="1" y="3"/>
                    </a:cubicBezTo>
                    <a:cubicBezTo>
                      <a:pt x="1" y="7"/>
                      <a:pt x="0" y="11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713"/>
              <p:cNvSpPr>
                <a:spLocks/>
              </p:cNvSpPr>
              <p:nvPr/>
            </p:nvSpPr>
            <p:spPr bwMode="auto">
              <a:xfrm>
                <a:off x="6873069" y="5116238"/>
                <a:ext cx="19864" cy="107595"/>
              </a:xfrm>
              <a:custGeom>
                <a:avLst/>
                <a:gdLst>
                  <a:gd name="T0" fmla="*/ 3 w 10"/>
                  <a:gd name="T1" fmla="*/ 1 h 55"/>
                  <a:gd name="T2" fmla="*/ 2 w 10"/>
                  <a:gd name="T3" fmla="*/ 34 h 55"/>
                  <a:gd name="T4" fmla="*/ 6 w 10"/>
                  <a:gd name="T5" fmla="*/ 55 h 55"/>
                  <a:gd name="T6" fmla="*/ 7 w 10"/>
                  <a:gd name="T7" fmla="*/ 54 h 55"/>
                  <a:gd name="T8" fmla="*/ 7 w 10"/>
                  <a:gd name="T9" fmla="*/ 34 h 55"/>
                  <a:gd name="T10" fmla="*/ 5 w 10"/>
                  <a:gd name="T11" fmla="*/ 1 h 55"/>
                  <a:gd name="T12" fmla="*/ 3 w 10"/>
                  <a:gd name="T13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5">
                    <a:moveTo>
                      <a:pt x="3" y="1"/>
                    </a:moveTo>
                    <a:cubicBezTo>
                      <a:pt x="2" y="11"/>
                      <a:pt x="2" y="23"/>
                      <a:pt x="2" y="34"/>
                    </a:cubicBezTo>
                    <a:cubicBezTo>
                      <a:pt x="2" y="39"/>
                      <a:pt x="0" y="51"/>
                      <a:pt x="6" y="55"/>
                    </a:cubicBezTo>
                    <a:cubicBezTo>
                      <a:pt x="6" y="55"/>
                      <a:pt x="7" y="55"/>
                      <a:pt x="7" y="54"/>
                    </a:cubicBezTo>
                    <a:cubicBezTo>
                      <a:pt x="10" y="49"/>
                      <a:pt x="7" y="39"/>
                      <a:pt x="7" y="34"/>
                    </a:cubicBezTo>
                    <a:cubicBezTo>
                      <a:pt x="6" y="23"/>
                      <a:pt x="7" y="11"/>
                      <a:pt x="5" y="1"/>
                    </a:cubicBezTo>
                    <a:cubicBezTo>
                      <a:pt x="4" y="0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714"/>
              <p:cNvSpPr>
                <a:spLocks/>
              </p:cNvSpPr>
              <p:nvPr/>
            </p:nvSpPr>
            <p:spPr bwMode="auto">
              <a:xfrm>
                <a:off x="6867275" y="5208108"/>
                <a:ext cx="438658" cy="101802"/>
              </a:xfrm>
              <a:custGeom>
                <a:avLst/>
                <a:gdLst>
                  <a:gd name="T0" fmla="*/ 0 w 224"/>
                  <a:gd name="T1" fmla="*/ 11 h 52"/>
                  <a:gd name="T2" fmla="*/ 39 w 224"/>
                  <a:gd name="T3" fmla="*/ 16 h 52"/>
                  <a:gd name="T4" fmla="*/ 116 w 224"/>
                  <a:gd name="T5" fmla="*/ 30 h 52"/>
                  <a:gd name="T6" fmla="*/ 187 w 224"/>
                  <a:gd name="T7" fmla="*/ 43 h 52"/>
                  <a:gd name="T8" fmla="*/ 223 w 224"/>
                  <a:gd name="T9" fmla="*/ 47 h 52"/>
                  <a:gd name="T10" fmla="*/ 223 w 224"/>
                  <a:gd name="T11" fmla="*/ 45 h 52"/>
                  <a:gd name="T12" fmla="*/ 182 w 224"/>
                  <a:gd name="T13" fmla="*/ 36 h 52"/>
                  <a:gd name="T14" fmla="*/ 101 w 224"/>
                  <a:gd name="T15" fmla="*/ 21 h 52"/>
                  <a:gd name="T16" fmla="*/ 0 w 224"/>
                  <a:gd name="T17" fmla="*/ 11 h 52"/>
                  <a:gd name="T18" fmla="*/ 0 w 224"/>
                  <a:gd name="T19" fmla="*/ 1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4" h="52">
                    <a:moveTo>
                      <a:pt x="0" y="11"/>
                    </a:moveTo>
                    <a:cubicBezTo>
                      <a:pt x="10" y="8"/>
                      <a:pt x="29" y="14"/>
                      <a:pt x="39" y="16"/>
                    </a:cubicBezTo>
                    <a:cubicBezTo>
                      <a:pt x="65" y="20"/>
                      <a:pt x="90" y="25"/>
                      <a:pt x="116" y="30"/>
                    </a:cubicBezTo>
                    <a:cubicBezTo>
                      <a:pt x="139" y="34"/>
                      <a:pt x="163" y="39"/>
                      <a:pt x="187" y="43"/>
                    </a:cubicBezTo>
                    <a:cubicBezTo>
                      <a:pt x="195" y="45"/>
                      <a:pt x="215" y="52"/>
                      <a:pt x="223" y="47"/>
                    </a:cubicBezTo>
                    <a:cubicBezTo>
                      <a:pt x="224" y="46"/>
                      <a:pt x="224" y="45"/>
                      <a:pt x="223" y="45"/>
                    </a:cubicBezTo>
                    <a:cubicBezTo>
                      <a:pt x="214" y="38"/>
                      <a:pt x="193" y="38"/>
                      <a:pt x="182" y="36"/>
                    </a:cubicBezTo>
                    <a:cubicBezTo>
                      <a:pt x="155" y="31"/>
                      <a:pt x="128" y="26"/>
                      <a:pt x="101" y="21"/>
                    </a:cubicBezTo>
                    <a:cubicBezTo>
                      <a:pt x="93" y="20"/>
                      <a:pt x="2" y="0"/>
                      <a:pt x="0" y="11"/>
                    </a:cubicBezTo>
                    <a:cubicBezTo>
                      <a:pt x="0" y="11"/>
                      <a:pt x="0" y="12"/>
                      <a:pt x="0" y="1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715"/>
              <p:cNvSpPr>
                <a:spLocks/>
              </p:cNvSpPr>
              <p:nvPr/>
            </p:nvSpPr>
            <p:spPr bwMode="auto">
              <a:xfrm>
                <a:off x="7291863" y="5002849"/>
                <a:ext cx="117527" cy="299612"/>
              </a:xfrm>
              <a:custGeom>
                <a:avLst/>
                <a:gdLst>
                  <a:gd name="T0" fmla="*/ 1 w 60"/>
                  <a:gd name="T1" fmla="*/ 153 h 153"/>
                  <a:gd name="T2" fmla="*/ 26 w 60"/>
                  <a:gd name="T3" fmla="*/ 97 h 153"/>
                  <a:gd name="T4" fmla="*/ 58 w 60"/>
                  <a:gd name="T5" fmla="*/ 6 h 153"/>
                  <a:gd name="T6" fmla="*/ 53 w 60"/>
                  <a:gd name="T7" fmla="*/ 3 h 153"/>
                  <a:gd name="T8" fmla="*/ 24 w 60"/>
                  <a:gd name="T9" fmla="*/ 79 h 153"/>
                  <a:gd name="T10" fmla="*/ 14 w 60"/>
                  <a:gd name="T11" fmla="*/ 119 h 153"/>
                  <a:gd name="T12" fmla="*/ 0 w 60"/>
                  <a:gd name="T13" fmla="*/ 153 h 153"/>
                  <a:gd name="T14" fmla="*/ 1 w 60"/>
                  <a:gd name="T1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53">
                    <a:moveTo>
                      <a:pt x="1" y="153"/>
                    </a:moveTo>
                    <a:cubicBezTo>
                      <a:pt x="17" y="145"/>
                      <a:pt x="22" y="112"/>
                      <a:pt x="26" y="97"/>
                    </a:cubicBezTo>
                    <a:cubicBezTo>
                      <a:pt x="34" y="65"/>
                      <a:pt x="39" y="32"/>
                      <a:pt x="58" y="6"/>
                    </a:cubicBezTo>
                    <a:cubicBezTo>
                      <a:pt x="60" y="3"/>
                      <a:pt x="55" y="0"/>
                      <a:pt x="53" y="3"/>
                    </a:cubicBezTo>
                    <a:cubicBezTo>
                      <a:pt x="37" y="25"/>
                      <a:pt x="31" y="53"/>
                      <a:pt x="24" y="79"/>
                    </a:cubicBezTo>
                    <a:cubicBezTo>
                      <a:pt x="21" y="93"/>
                      <a:pt x="18" y="106"/>
                      <a:pt x="14" y="119"/>
                    </a:cubicBezTo>
                    <a:cubicBezTo>
                      <a:pt x="11" y="131"/>
                      <a:pt x="4" y="141"/>
                      <a:pt x="0" y="153"/>
                    </a:cubicBezTo>
                    <a:cubicBezTo>
                      <a:pt x="0" y="153"/>
                      <a:pt x="0" y="153"/>
                      <a:pt x="1" y="15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Freeform 716"/>
              <p:cNvSpPr>
                <a:spLocks/>
              </p:cNvSpPr>
              <p:nvPr/>
            </p:nvSpPr>
            <p:spPr bwMode="auto">
              <a:xfrm>
                <a:off x="7377939" y="4901875"/>
                <a:ext cx="113389" cy="100974"/>
              </a:xfrm>
              <a:custGeom>
                <a:avLst/>
                <a:gdLst>
                  <a:gd name="T0" fmla="*/ 7 w 58"/>
                  <a:gd name="T1" fmla="*/ 52 h 52"/>
                  <a:gd name="T2" fmla="*/ 7 w 58"/>
                  <a:gd name="T3" fmla="*/ 51 h 52"/>
                  <a:gd name="T4" fmla="*/ 8 w 58"/>
                  <a:gd name="T5" fmla="*/ 49 h 52"/>
                  <a:gd name="T6" fmla="*/ 5 w 58"/>
                  <a:gd name="T7" fmla="*/ 35 h 52"/>
                  <a:gd name="T8" fmla="*/ 2 w 58"/>
                  <a:gd name="T9" fmla="*/ 38 h 52"/>
                  <a:gd name="T10" fmla="*/ 21 w 58"/>
                  <a:gd name="T11" fmla="*/ 36 h 52"/>
                  <a:gd name="T12" fmla="*/ 22 w 58"/>
                  <a:gd name="T13" fmla="*/ 31 h 52"/>
                  <a:gd name="T14" fmla="*/ 10 w 58"/>
                  <a:gd name="T15" fmla="*/ 26 h 52"/>
                  <a:gd name="T16" fmla="*/ 11 w 58"/>
                  <a:gd name="T17" fmla="*/ 31 h 52"/>
                  <a:gd name="T18" fmla="*/ 56 w 58"/>
                  <a:gd name="T19" fmla="*/ 5 h 52"/>
                  <a:gd name="T20" fmla="*/ 54 w 58"/>
                  <a:gd name="T21" fmla="*/ 2 h 52"/>
                  <a:gd name="T22" fmla="*/ 8 w 58"/>
                  <a:gd name="T23" fmla="*/ 26 h 52"/>
                  <a:gd name="T24" fmla="*/ 8 w 58"/>
                  <a:gd name="T25" fmla="*/ 31 h 52"/>
                  <a:gd name="T26" fmla="*/ 19 w 58"/>
                  <a:gd name="T27" fmla="*/ 36 h 52"/>
                  <a:gd name="T28" fmla="*/ 21 w 58"/>
                  <a:gd name="T29" fmla="*/ 30 h 52"/>
                  <a:gd name="T30" fmla="*/ 2 w 58"/>
                  <a:gd name="T31" fmla="*/ 33 h 52"/>
                  <a:gd name="T32" fmla="*/ 0 w 58"/>
                  <a:gd name="T33" fmla="*/ 35 h 52"/>
                  <a:gd name="T34" fmla="*/ 4 w 58"/>
                  <a:gd name="T35" fmla="*/ 51 h 52"/>
                  <a:gd name="T36" fmla="*/ 7 w 58"/>
                  <a:gd name="T37" fmla="*/ 52 h 52"/>
                  <a:gd name="T38" fmla="*/ 7 w 58"/>
                  <a:gd name="T3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52">
                    <a:moveTo>
                      <a:pt x="7" y="52"/>
                    </a:moveTo>
                    <a:cubicBezTo>
                      <a:pt x="7" y="52"/>
                      <a:pt x="7" y="52"/>
                      <a:pt x="7" y="51"/>
                    </a:cubicBezTo>
                    <a:cubicBezTo>
                      <a:pt x="8" y="51"/>
                      <a:pt x="8" y="50"/>
                      <a:pt x="8" y="49"/>
                    </a:cubicBezTo>
                    <a:cubicBezTo>
                      <a:pt x="6" y="45"/>
                      <a:pt x="5" y="41"/>
                      <a:pt x="5" y="35"/>
                    </a:cubicBezTo>
                    <a:cubicBezTo>
                      <a:pt x="4" y="36"/>
                      <a:pt x="3" y="37"/>
                      <a:pt x="2" y="38"/>
                    </a:cubicBezTo>
                    <a:cubicBezTo>
                      <a:pt x="9" y="38"/>
                      <a:pt x="15" y="36"/>
                      <a:pt x="21" y="36"/>
                    </a:cubicBezTo>
                    <a:cubicBezTo>
                      <a:pt x="23" y="36"/>
                      <a:pt x="25" y="32"/>
                      <a:pt x="22" y="31"/>
                    </a:cubicBezTo>
                    <a:cubicBezTo>
                      <a:pt x="18" y="29"/>
                      <a:pt x="14" y="28"/>
                      <a:pt x="10" y="26"/>
                    </a:cubicBezTo>
                    <a:cubicBezTo>
                      <a:pt x="10" y="28"/>
                      <a:pt x="10" y="29"/>
                      <a:pt x="11" y="31"/>
                    </a:cubicBezTo>
                    <a:cubicBezTo>
                      <a:pt x="26" y="23"/>
                      <a:pt x="44" y="17"/>
                      <a:pt x="56" y="5"/>
                    </a:cubicBezTo>
                    <a:cubicBezTo>
                      <a:pt x="58" y="3"/>
                      <a:pt x="56" y="0"/>
                      <a:pt x="54" y="2"/>
                    </a:cubicBezTo>
                    <a:cubicBezTo>
                      <a:pt x="39" y="11"/>
                      <a:pt x="24" y="19"/>
                      <a:pt x="8" y="26"/>
                    </a:cubicBezTo>
                    <a:cubicBezTo>
                      <a:pt x="6" y="27"/>
                      <a:pt x="6" y="30"/>
                      <a:pt x="8" y="31"/>
                    </a:cubicBezTo>
                    <a:cubicBezTo>
                      <a:pt x="12" y="33"/>
                      <a:pt x="15" y="34"/>
                      <a:pt x="19" y="36"/>
                    </a:cubicBezTo>
                    <a:cubicBezTo>
                      <a:pt x="20" y="34"/>
                      <a:pt x="20" y="32"/>
                      <a:pt x="21" y="30"/>
                    </a:cubicBezTo>
                    <a:cubicBezTo>
                      <a:pt x="15" y="31"/>
                      <a:pt x="9" y="32"/>
                      <a:pt x="2" y="33"/>
                    </a:cubicBezTo>
                    <a:cubicBezTo>
                      <a:pt x="1" y="33"/>
                      <a:pt x="0" y="34"/>
                      <a:pt x="0" y="35"/>
                    </a:cubicBezTo>
                    <a:cubicBezTo>
                      <a:pt x="0" y="41"/>
                      <a:pt x="1" y="46"/>
                      <a:pt x="4" y="51"/>
                    </a:cubicBezTo>
                    <a:cubicBezTo>
                      <a:pt x="5" y="52"/>
                      <a:pt x="6" y="52"/>
                      <a:pt x="7" y="52"/>
                    </a:cubicBezTo>
                    <a:cubicBezTo>
                      <a:pt x="7" y="52"/>
                      <a:pt x="7" y="52"/>
                      <a:pt x="7" y="5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Freeform 717"/>
              <p:cNvSpPr>
                <a:spLocks/>
              </p:cNvSpPr>
              <p:nvPr/>
            </p:nvSpPr>
            <p:spPr bwMode="auto">
              <a:xfrm>
                <a:off x="7485534" y="49134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Freeform 719"/>
              <p:cNvSpPr>
                <a:spLocks/>
              </p:cNvSpPr>
              <p:nvPr/>
            </p:nvSpPr>
            <p:spPr bwMode="auto">
              <a:xfrm>
                <a:off x="7238893" y="5286735"/>
                <a:ext cx="31451" cy="142357"/>
              </a:xfrm>
              <a:custGeom>
                <a:avLst/>
                <a:gdLst>
                  <a:gd name="T0" fmla="*/ 4 w 16"/>
                  <a:gd name="T1" fmla="*/ 19 h 73"/>
                  <a:gd name="T2" fmla="*/ 12 w 16"/>
                  <a:gd name="T3" fmla="*/ 61 h 73"/>
                  <a:gd name="T4" fmla="*/ 16 w 16"/>
                  <a:gd name="T5" fmla="*/ 60 h 73"/>
                  <a:gd name="T6" fmla="*/ 5 w 16"/>
                  <a:gd name="T7" fmla="*/ 3 h 73"/>
                  <a:gd name="T8" fmla="*/ 0 w 16"/>
                  <a:gd name="T9" fmla="*/ 3 h 73"/>
                  <a:gd name="T10" fmla="*/ 11 w 16"/>
                  <a:gd name="T11" fmla="*/ 72 h 73"/>
                  <a:gd name="T12" fmla="*/ 13 w 16"/>
                  <a:gd name="T13" fmla="*/ 72 h 73"/>
                  <a:gd name="T14" fmla="*/ 5 w 16"/>
                  <a:gd name="T15" fmla="*/ 3 h 73"/>
                  <a:gd name="T16" fmla="*/ 0 w 16"/>
                  <a:gd name="T17" fmla="*/ 3 h 73"/>
                  <a:gd name="T18" fmla="*/ 12 w 16"/>
                  <a:gd name="T19" fmla="*/ 61 h 73"/>
                  <a:gd name="T20" fmla="*/ 15 w 16"/>
                  <a:gd name="T21" fmla="*/ 60 h 73"/>
                  <a:gd name="T22" fmla="*/ 5 w 16"/>
                  <a:gd name="T23" fmla="*/ 19 h 73"/>
                  <a:gd name="T24" fmla="*/ 4 w 16"/>
                  <a:gd name="T25" fmla="*/ 1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73">
                    <a:moveTo>
                      <a:pt x="4" y="19"/>
                    </a:moveTo>
                    <a:cubicBezTo>
                      <a:pt x="4" y="34"/>
                      <a:pt x="7" y="47"/>
                      <a:pt x="12" y="61"/>
                    </a:cubicBezTo>
                    <a:cubicBezTo>
                      <a:pt x="13" y="63"/>
                      <a:pt x="16" y="62"/>
                      <a:pt x="16" y="60"/>
                    </a:cubicBezTo>
                    <a:cubicBezTo>
                      <a:pt x="10" y="41"/>
                      <a:pt x="5" y="23"/>
                      <a:pt x="5" y="3"/>
                    </a:cubicBezTo>
                    <a:cubicBezTo>
                      <a:pt x="5" y="0"/>
                      <a:pt x="0" y="0"/>
                      <a:pt x="0" y="3"/>
                    </a:cubicBezTo>
                    <a:cubicBezTo>
                      <a:pt x="0" y="26"/>
                      <a:pt x="0" y="52"/>
                      <a:pt x="11" y="72"/>
                    </a:cubicBezTo>
                    <a:cubicBezTo>
                      <a:pt x="11" y="73"/>
                      <a:pt x="13" y="73"/>
                      <a:pt x="13" y="72"/>
                    </a:cubicBezTo>
                    <a:cubicBezTo>
                      <a:pt x="10" y="49"/>
                      <a:pt x="5" y="27"/>
                      <a:pt x="5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3"/>
                      <a:pt x="5" y="42"/>
                      <a:pt x="12" y="61"/>
                    </a:cubicBezTo>
                    <a:cubicBezTo>
                      <a:pt x="13" y="61"/>
                      <a:pt x="14" y="60"/>
                      <a:pt x="15" y="60"/>
                    </a:cubicBezTo>
                    <a:cubicBezTo>
                      <a:pt x="8" y="47"/>
                      <a:pt x="6" y="34"/>
                      <a:pt x="5" y="19"/>
                    </a:cubicBezTo>
                    <a:cubicBezTo>
                      <a:pt x="5" y="19"/>
                      <a:pt x="4" y="19"/>
                      <a:pt x="4" y="19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Freeform 720"/>
              <p:cNvSpPr>
                <a:spLocks/>
              </p:cNvSpPr>
              <p:nvPr/>
            </p:nvSpPr>
            <p:spPr bwMode="auto">
              <a:xfrm>
                <a:off x="7251308" y="5407573"/>
                <a:ext cx="57936" cy="23174"/>
              </a:xfrm>
              <a:custGeom>
                <a:avLst/>
                <a:gdLst>
                  <a:gd name="T0" fmla="*/ 8 w 30"/>
                  <a:gd name="T1" fmla="*/ 10 h 12"/>
                  <a:gd name="T2" fmla="*/ 8 w 30"/>
                  <a:gd name="T3" fmla="*/ 4 h 12"/>
                  <a:gd name="T4" fmla="*/ 4 w 30"/>
                  <a:gd name="T5" fmla="*/ 1 h 12"/>
                  <a:gd name="T6" fmla="*/ 2 w 30"/>
                  <a:gd name="T7" fmla="*/ 5 h 12"/>
                  <a:gd name="T8" fmla="*/ 14 w 30"/>
                  <a:gd name="T9" fmla="*/ 8 h 12"/>
                  <a:gd name="T10" fmla="*/ 28 w 30"/>
                  <a:gd name="T11" fmla="*/ 11 h 12"/>
                  <a:gd name="T12" fmla="*/ 30 w 30"/>
                  <a:gd name="T13" fmla="*/ 10 h 12"/>
                  <a:gd name="T14" fmla="*/ 19 w 30"/>
                  <a:gd name="T15" fmla="*/ 3 h 12"/>
                  <a:gd name="T16" fmla="*/ 3 w 30"/>
                  <a:gd name="T17" fmla="*/ 1 h 12"/>
                  <a:gd name="T18" fmla="*/ 4 w 30"/>
                  <a:gd name="T19" fmla="*/ 5 h 12"/>
                  <a:gd name="T20" fmla="*/ 8 w 30"/>
                  <a:gd name="T21" fmla="*/ 10 h 12"/>
                  <a:gd name="T22" fmla="*/ 8 w 30"/>
                  <a:gd name="T23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12">
                    <a:moveTo>
                      <a:pt x="8" y="10"/>
                    </a:moveTo>
                    <a:cubicBezTo>
                      <a:pt x="7" y="9"/>
                      <a:pt x="8" y="6"/>
                      <a:pt x="8" y="4"/>
                    </a:cubicBezTo>
                    <a:cubicBezTo>
                      <a:pt x="7" y="2"/>
                      <a:pt x="5" y="2"/>
                      <a:pt x="4" y="1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6" y="7"/>
                      <a:pt x="10" y="7"/>
                      <a:pt x="14" y="8"/>
                    </a:cubicBezTo>
                    <a:cubicBezTo>
                      <a:pt x="19" y="9"/>
                      <a:pt x="24" y="12"/>
                      <a:pt x="28" y="11"/>
                    </a:cubicBezTo>
                    <a:cubicBezTo>
                      <a:pt x="29" y="11"/>
                      <a:pt x="30" y="10"/>
                      <a:pt x="30" y="10"/>
                    </a:cubicBezTo>
                    <a:cubicBezTo>
                      <a:pt x="28" y="5"/>
                      <a:pt x="23" y="4"/>
                      <a:pt x="19" y="3"/>
                    </a:cubicBezTo>
                    <a:cubicBezTo>
                      <a:pt x="14" y="2"/>
                      <a:pt x="8" y="1"/>
                      <a:pt x="3" y="1"/>
                    </a:cubicBezTo>
                    <a:cubicBezTo>
                      <a:pt x="3" y="2"/>
                      <a:pt x="4" y="4"/>
                      <a:pt x="4" y="5"/>
                    </a:cubicBezTo>
                    <a:cubicBezTo>
                      <a:pt x="4" y="5"/>
                      <a:pt x="7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Freeform 721"/>
              <p:cNvSpPr>
                <a:spLocks/>
              </p:cNvSpPr>
              <p:nvPr/>
            </p:nvSpPr>
            <p:spPr bwMode="auto">
              <a:xfrm>
                <a:off x="6910313" y="5415022"/>
                <a:ext cx="391482" cy="51315"/>
              </a:xfrm>
              <a:custGeom>
                <a:avLst/>
                <a:gdLst>
                  <a:gd name="T0" fmla="*/ 198 w 200"/>
                  <a:gd name="T1" fmla="*/ 6 h 26"/>
                  <a:gd name="T2" fmla="*/ 3 w 200"/>
                  <a:gd name="T3" fmla="*/ 19 h 26"/>
                  <a:gd name="T4" fmla="*/ 5 w 200"/>
                  <a:gd name="T5" fmla="*/ 25 h 26"/>
                  <a:gd name="T6" fmla="*/ 104 w 200"/>
                  <a:gd name="T7" fmla="*/ 21 h 26"/>
                  <a:gd name="T8" fmla="*/ 196 w 200"/>
                  <a:gd name="T9" fmla="*/ 16 h 26"/>
                  <a:gd name="T10" fmla="*/ 196 w 200"/>
                  <a:gd name="T11" fmla="*/ 15 h 26"/>
                  <a:gd name="T12" fmla="*/ 97 w 200"/>
                  <a:gd name="T13" fmla="*/ 16 h 26"/>
                  <a:gd name="T14" fmla="*/ 3 w 200"/>
                  <a:gd name="T15" fmla="*/ 19 h 26"/>
                  <a:gd name="T16" fmla="*/ 5 w 200"/>
                  <a:gd name="T17" fmla="*/ 25 h 26"/>
                  <a:gd name="T18" fmla="*/ 198 w 200"/>
                  <a:gd name="T19" fmla="*/ 10 h 26"/>
                  <a:gd name="T20" fmla="*/ 198 w 200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26">
                    <a:moveTo>
                      <a:pt x="198" y="6"/>
                    </a:moveTo>
                    <a:cubicBezTo>
                      <a:pt x="134" y="0"/>
                      <a:pt x="65" y="2"/>
                      <a:pt x="3" y="19"/>
                    </a:cubicBezTo>
                    <a:cubicBezTo>
                      <a:pt x="0" y="20"/>
                      <a:pt x="1" y="26"/>
                      <a:pt x="5" y="25"/>
                    </a:cubicBezTo>
                    <a:cubicBezTo>
                      <a:pt x="38" y="19"/>
                      <a:pt x="71" y="21"/>
                      <a:pt x="104" y="21"/>
                    </a:cubicBezTo>
                    <a:cubicBezTo>
                      <a:pt x="134" y="22"/>
                      <a:pt x="167" y="24"/>
                      <a:pt x="196" y="1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62" y="17"/>
                      <a:pt x="131" y="18"/>
                      <a:pt x="97" y="16"/>
                    </a:cubicBezTo>
                    <a:cubicBezTo>
                      <a:pt x="66" y="14"/>
                      <a:pt x="34" y="14"/>
                      <a:pt x="3" y="19"/>
                    </a:cubicBezTo>
                    <a:cubicBezTo>
                      <a:pt x="4" y="21"/>
                      <a:pt x="5" y="23"/>
                      <a:pt x="5" y="25"/>
                    </a:cubicBezTo>
                    <a:cubicBezTo>
                      <a:pt x="68" y="8"/>
                      <a:pt x="133" y="12"/>
                      <a:pt x="198" y="10"/>
                    </a:cubicBezTo>
                    <a:cubicBezTo>
                      <a:pt x="200" y="10"/>
                      <a:pt x="200" y="7"/>
                      <a:pt x="198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3" name="Freeform 722"/>
              <p:cNvSpPr>
                <a:spLocks/>
              </p:cNvSpPr>
              <p:nvPr/>
            </p:nvSpPr>
            <p:spPr bwMode="auto">
              <a:xfrm>
                <a:off x="7231444" y="5434886"/>
                <a:ext cx="90215" cy="15726"/>
              </a:xfrm>
              <a:custGeom>
                <a:avLst/>
                <a:gdLst>
                  <a:gd name="T0" fmla="*/ 46 w 46"/>
                  <a:gd name="T1" fmla="*/ 2 h 8"/>
                  <a:gd name="T2" fmla="*/ 28 w 46"/>
                  <a:gd name="T3" fmla="*/ 3 h 8"/>
                  <a:gd name="T4" fmla="*/ 2 w 46"/>
                  <a:gd name="T5" fmla="*/ 2 h 8"/>
                  <a:gd name="T6" fmla="*/ 1 w 46"/>
                  <a:gd name="T7" fmla="*/ 4 h 8"/>
                  <a:gd name="T8" fmla="*/ 22 w 46"/>
                  <a:gd name="T9" fmla="*/ 8 h 8"/>
                  <a:gd name="T10" fmla="*/ 46 w 46"/>
                  <a:gd name="T11" fmla="*/ 3 h 8"/>
                  <a:gd name="T12" fmla="*/ 46 w 4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8">
                    <a:moveTo>
                      <a:pt x="46" y="2"/>
                    </a:moveTo>
                    <a:cubicBezTo>
                      <a:pt x="40" y="0"/>
                      <a:pt x="34" y="2"/>
                      <a:pt x="28" y="3"/>
                    </a:cubicBezTo>
                    <a:cubicBezTo>
                      <a:pt x="19" y="4"/>
                      <a:pt x="11" y="3"/>
                      <a:pt x="2" y="2"/>
                    </a:cubicBezTo>
                    <a:cubicBezTo>
                      <a:pt x="1" y="2"/>
                      <a:pt x="0" y="3"/>
                      <a:pt x="1" y="4"/>
                    </a:cubicBezTo>
                    <a:cubicBezTo>
                      <a:pt x="8" y="7"/>
                      <a:pt x="15" y="8"/>
                      <a:pt x="22" y="8"/>
                    </a:cubicBezTo>
                    <a:cubicBezTo>
                      <a:pt x="29" y="8"/>
                      <a:pt x="40" y="8"/>
                      <a:pt x="46" y="3"/>
                    </a:cubicBezTo>
                    <a:cubicBezTo>
                      <a:pt x="46" y="3"/>
                      <a:pt x="46" y="2"/>
                      <a:pt x="46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4" name="Freeform 726"/>
              <p:cNvSpPr>
                <a:spLocks/>
              </p:cNvSpPr>
              <p:nvPr/>
            </p:nvSpPr>
            <p:spPr bwMode="auto">
              <a:xfrm>
                <a:off x="7090742" y="5044232"/>
                <a:ext cx="48832" cy="201121"/>
              </a:xfrm>
              <a:custGeom>
                <a:avLst/>
                <a:gdLst>
                  <a:gd name="T0" fmla="*/ 24 w 25"/>
                  <a:gd name="T1" fmla="*/ 10 h 103"/>
                  <a:gd name="T2" fmla="*/ 18 w 25"/>
                  <a:gd name="T3" fmla="*/ 30 h 103"/>
                  <a:gd name="T4" fmla="*/ 13 w 25"/>
                  <a:gd name="T5" fmla="*/ 51 h 103"/>
                  <a:gd name="T6" fmla="*/ 1 w 25"/>
                  <a:gd name="T7" fmla="*/ 99 h 103"/>
                  <a:gd name="T8" fmla="*/ 5 w 25"/>
                  <a:gd name="T9" fmla="*/ 100 h 103"/>
                  <a:gd name="T10" fmla="*/ 25 w 25"/>
                  <a:gd name="T11" fmla="*/ 1 h 103"/>
                  <a:gd name="T12" fmla="*/ 22 w 25"/>
                  <a:gd name="T13" fmla="*/ 1 h 103"/>
                  <a:gd name="T14" fmla="*/ 23 w 25"/>
                  <a:gd name="T15" fmla="*/ 11 h 103"/>
                  <a:gd name="T16" fmla="*/ 24 w 25"/>
                  <a:gd name="T17" fmla="*/ 1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3">
                    <a:moveTo>
                      <a:pt x="24" y="10"/>
                    </a:moveTo>
                    <a:cubicBezTo>
                      <a:pt x="17" y="4"/>
                      <a:pt x="19" y="25"/>
                      <a:pt x="18" y="30"/>
                    </a:cubicBezTo>
                    <a:cubicBezTo>
                      <a:pt x="17" y="37"/>
                      <a:pt x="15" y="44"/>
                      <a:pt x="13" y="51"/>
                    </a:cubicBezTo>
                    <a:cubicBezTo>
                      <a:pt x="9" y="67"/>
                      <a:pt x="5" y="83"/>
                      <a:pt x="1" y="99"/>
                    </a:cubicBezTo>
                    <a:cubicBezTo>
                      <a:pt x="0" y="102"/>
                      <a:pt x="4" y="103"/>
                      <a:pt x="5" y="100"/>
                    </a:cubicBezTo>
                    <a:cubicBezTo>
                      <a:pt x="12" y="67"/>
                      <a:pt x="23" y="35"/>
                      <a:pt x="25" y="1"/>
                    </a:cubicBezTo>
                    <a:cubicBezTo>
                      <a:pt x="25" y="0"/>
                      <a:pt x="22" y="0"/>
                      <a:pt x="22" y="1"/>
                    </a:cubicBezTo>
                    <a:cubicBezTo>
                      <a:pt x="22" y="3"/>
                      <a:pt x="20" y="9"/>
                      <a:pt x="23" y="11"/>
                    </a:cubicBezTo>
                    <a:cubicBezTo>
                      <a:pt x="24" y="11"/>
                      <a:pt x="24" y="11"/>
                      <a:pt x="24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5" name="Freeform 727"/>
              <p:cNvSpPr>
                <a:spLocks/>
              </p:cNvSpPr>
              <p:nvPr/>
            </p:nvSpPr>
            <p:spPr bwMode="auto">
              <a:xfrm>
                <a:off x="6984802" y="5073200"/>
                <a:ext cx="35589" cy="162221"/>
              </a:xfrm>
              <a:custGeom>
                <a:avLst/>
                <a:gdLst>
                  <a:gd name="T0" fmla="*/ 13 w 18"/>
                  <a:gd name="T1" fmla="*/ 0 h 83"/>
                  <a:gd name="T2" fmla="*/ 7 w 18"/>
                  <a:gd name="T3" fmla="*/ 34 h 83"/>
                  <a:gd name="T4" fmla="*/ 0 w 18"/>
                  <a:gd name="T5" fmla="*/ 80 h 83"/>
                  <a:gd name="T6" fmla="*/ 4 w 18"/>
                  <a:gd name="T7" fmla="*/ 81 h 83"/>
                  <a:gd name="T8" fmla="*/ 12 w 18"/>
                  <a:gd name="T9" fmla="*/ 31 h 83"/>
                  <a:gd name="T10" fmla="*/ 14 w 18"/>
                  <a:gd name="T11" fmla="*/ 0 h 83"/>
                  <a:gd name="T12" fmla="*/ 13 w 18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3">
                    <a:moveTo>
                      <a:pt x="13" y="0"/>
                    </a:moveTo>
                    <a:cubicBezTo>
                      <a:pt x="8" y="9"/>
                      <a:pt x="8" y="24"/>
                      <a:pt x="7" y="34"/>
                    </a:cubicBezTo>
                    <a:cubicBezTo>
                      <a:pt x="4" y="49"/>
                      <a:pt x="0" y="65"/>
                      <a:pt x="0" y="80"/>
                    </a:cubicBezTo>
                    <a:cubicBezTo>
                      <a:pt x="0" y="82"/>
                      <a:pt x="3" y="83"/>
                      <a:pt x="4" y="81"/>
                    </a:cubicBezTo>
                    <a:cubicBezTo>
                      <a:pt x="8" y="65"/>
                      <a:pt x="9" y="47"/>
                      <a:pt x="12" y="31"/>
                    </a:cubicBezTo>
                    <a:cubicBezTo>
                      <a:pt x="13" y="23"/>
                      <a:pt x="18" y="8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6" name="Freeform 728"/>
              <p:cNvSpPr>
                <a:spLocks/>
              </p:cNvSpPr>
              <p:nvPr/>
            </p:nvSpPr>
            <p:spPr bwMode="auto">
              <a:xfrm>
                <a:off x="7223167" y="5038438"/>
                <a:ext cx="57109" cy="212708"/>
              </a:xfrm>
              <a:custGeom>
                <a:avLst/>
                <a:gdLst>
                  <a:gd name="T0" fmla="*/ 29 w 29"/>
                  <a:gd name="T1" fmla="*/ 0 h 109"/>
                  <a:gd name="T2" fmla="*/ 14 w 29"/>
                  <a:gd name="T3" fmla="*/ 53 h 109"/>
                  <a:gd name="T4" fmla="*/ 0 w 29"/>
                  <a:gd name="T5" fmla="*/ 107 h 109"/>
                  <a:gd name="T6" fmla="*/ 2 w 29"/>
                  <a:gd name="T7" fmla="*/ 108 h 109"/>
                  <a:gd name="T8" fmla="*/ 17 w 29"/>
                  <a:gd name="T9" fmla="*/ 54 h 109"/>
                  <a:gd name="T10" fmla="*/ 29 w 29"/>
                  <a:gd name="T11" fmla="*/ 0 h 109"/>
                  <a:gd name="T12" fmla="*/ 29 w 29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09">
                    <a:moveTo>
                      <a:pt x="29" y="0"/>
                    </a:moveTo>
                    <a:cubicBezTo>
                      <a:pt x="25" y="18"/>
                      <a:pt x="20" y="36"/>
                      <a:pt x="14" y="53"/>
                    </a:cubicBezTo>
                    <a:cubicBezTo>
                      <a:pt x="8" y="71"/>
                      <a:pt x="1" y="89"/>
                      <a:pt x="0" y="107"/>
                    </a:cubicBezTo>
                    <a:cubicBezTo>
                      <a:pt x="0" y="108"/>
                      <a:pt x="2" y="109"/>
                      <a:pt x="2" y="108"/>
                    </a:cubicBezTo>
                    <a:cubicBezTo>
                      <a:pt x="7" y="90"/>
                      <a:pt x="11" y="72"/>
                      <a:pt x="17" y="54"/>
                    </a:cubicBezTo>
                    <a:cubicBezTo>
                      <a:pt x="23" y="36"/>
                      <a:pt x="29" y="1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7" name="Freeform 729"/>
              <p:cNvSpPr>
                <a:spLocks/>
              </p:cNvSpPr>
              <p:nvPr/>
            </p:nvSpPr>
            <p:spPr bwMode="auto">
              <a:xfrm>
                <a:off x="6881345" y="5094719"/>
                <a:ext cx="475075" cy="24002"/>
              </a:xfrm>
              <a:custGeom>
                <a:avLst/>
                <a:gdLst>
                  <a:gd name="T0" fmla="*/ 0 w 243"/>
                  <a:gd name="T1" fmla="*/ 12 h 12"/>
                  <a:gd name="T2" fmla="*/ 45 w 243"/>
                  <a:gd name="T3" fmla="*/ 8 h 12"/>
                  <a:gd name="T4" fmla="*/ 85 w 243"/>
                  <a:gd name="T5" fmla="*/ 9 h 12"/>
                  <a:gd name="T6" fmla="*/ 243 w 243"/>
                  <a:gd name="T7" fmla="*/ 1 h 12"/>
                  <a:gd name="T8" fmla="*/ 243 w 243"/>
                  <a:gd name="T9" fmla="*/ 0 h 12"/>
                  <a:gd name="T10" fmla="*/ 76 w 243"/>
                  <a:gd name="T11" fmla="*/ 6 h 12"/>
                  <a:gd name="T12" fmla="*/ 27 w 243"/>
                  <a:gd name="T13" fmla="*/ 5 h 12"/>
                  <a:gd name="T14" fmla="*/ 0 w 243"/>
                  <a:gd name="T15" fmla="*/ 12 h 12"/>
                  <a:gd name="T16" fmla="*/ 0 w 243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" h="12">
                    <a:moveTo>
                      <a:pt x="0" y="12"/>
                    </a:moveTo>
                    <a:cubicBezTo>
                      <a:pt x="10" y="4"/>
                      <a:pt x="34" y="8"/>
                      <a:pt x="45" y="8"/>
                    </a:cubicBezTo>
                    <a:cubicBezTo>
                      <a:pt x="58" y="8"/>
                      <a:pt x="72" y="9"/>
                      <a:pt x="85" y="9"/>
                    </a:cubicBezTo>
                    <a:cubicBezTo>
                      <a:pt x="137" y="10"/>
                      <a:pt x="191" y="6"/>
                      <a:pt x="243" y="1"/>
                    </a:cubicBezTo>
                    <a:cubicBezTo>
                      <a:pt x="243" y="1"/>
                      <a:pt x="243" y="0"/>
                      <a:pt x="243" y="0"/>
                    </a:cubicBezTo>
                    <a:cubicBezTo>
                      <a:pt x="187" y="0"/>
                      <a:pt x="131" y="7"/>
                      <a:pt x="76" y="6"/>
                    </a:cubicBezTo>
                    <a:cubicBezTo>
                      <a:pt x="59" y="5"/>
                      <a:pt x="43" y="4"/>
                      <a:pt x="27" y="5"/>
                    </a:cubicBezTo>
                    <a:cubicBezTo>
                      <a:pt x="18" y="6"/>
                      <a:pt x="6" y="6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8" name="Freeform 730"/>
              <p:cNvSpPr>
                <a:spLocks/>
              </p:cNvSpPr>
              <p:nvPr/>
            </p:nvSpPr>
            <p:spPr bwMode="auto">
              <a:xfrm>
                <a:off x="6910313" y="5149344"/>
                <a:ext cx="407207" cy="57109"/>
              </a:xfrm>
              <a:custGeom>
                <a:avLst/>
                <a:gdLst>
                  <a:gd name="T0" fmla="*/ 1 w 208"/>
                  <a:gd name="T1" fmla="*/ 10 h 29"/>
                  <a:gd name="T2" fmla="*/ 100 w 208"/>
                  <a:gd name="T3" fmla="*/ 13 h 29"/>
                  <a:gd name="T4" fmla="*/ 207 w 208"/>
                  <a:gd name="T5" fmla="*/ 28 h 29"/>
                  <a:gd name="T6" fmla="*/ 207 w 208"/>
                  <a:gd name="T7" fmla="*/ 27 h 29"/>
                  <a:gd name="T8" fmla="*/ 106 w 208"/>
                  <a:gd name="T9" fmla="*/ 9 h 29"/>
                  <a:gd name="T10" fmla="*/ 1 w 208"/>
                  <a:gd name="T11" fmla="*/ 8 h 29"/>
                  <a:gd name="T12" fmla="*/ 1 w 208"/>
                  <a:gd name="T1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29">
                    <a:moveTo>
                      <a:pt x="1" y="10"/>
                    </a:moveTo>
                    <a:cubicBezTo>
                      <a:pt x="34" y="9"/>
                      <a:pt x="67" y="9"/>
                      <a:pt x="100" y="13"/>
                    </a:cubicBezTo>
                    <a:cubicBezTo>
                      <a:pt x="136" y="17"/>
                      <a:pt x="171" y="24"/>
                      <a:pt x="207" y="28"/>
                    </a:cubicBezTo>
                    <a:cubicBezTo>
                      <a:pt x="208" y="29"/>
                      <a:pt x="208" y="27"/>
                      <a:pt x="207" y="27"/>
                    </a:cubicBezTo>
                    <a:cubicBezTo>
                      <a:pt x="174" y="18"/>
                      <a:pt x="140" y="13"/>
                      <a:pt x="106" y="9"/>
                    </a:cubicBezTo>
                    <a:cubicBezTo>
                      <a:pt x="72" y="4"/>
                      <a:pt x="35" y="0"/>
                      <a:pt x="1" y="8"/>
                    </a:cubicBezTo>
                    <a:cubicBezTo>
                      <a:pt x="0" y="8"/>
                      <a:pt x="0" y="10"/>
                      <a:pt x="1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9" name="Freeform 731"/>
              <p:cNvSpPr>
                <a:spLocks/>
              </p:cNvSpPr>
              <p:nvPr/>
            </p:nvSpPr>
            <p:spPr bwMode="auto">
              <a:xfrm>
                <a:off x="6865620" y="5057474"/>
                <a:ext cx="35589" cy="158910"/>
              </a:xfrm>
              <a:custGeom>
                <a:avLst/>
                <a:gdLst>
                  <a:gd name="T0" fmla="*/ 7 w 18"/>
                  <a:gd name="T1" fmla="*/ 10 h 81"/>
                  <a:gd name="T2" fmla="*/ 10 w 18"/>
                  <a:gd name="T3" fmla="*/ 42 h 81"/>
                  <a:gd name="T4" fmla="*/ 14 w 18"/>
                  <a:gd name="T5" fmla="*/ 78 h 81"/>
                  <a:gd name="T6" fmla="*/ 18 w 18"/>
                  <a:gd name="T7" fmla="*/ 78 h 81"/>
                  <a:gd name="T8" fmla="*/ 0 w 18"/>
                  <a:gd name="T9" fmla="*/ 1 h 81"/>
                  <a:gd name="T10" fmla="*/ 0 w 18"/>
                  <a:gd name="T11" fmla="*/ 1 h 81"/>
                  <a:gd name="T12" fmla="*/ 14 w 18"/>
                  <a:gd name="T13" fmla="*/ 79 h 81"/>
                  <a:gd name="T14" fmla="*/ 18 w 18"/>
                  <a:gd name="T15" fmla="*/ 78 h 81"/>
                  <a:gd name="T16" fmla="*/ 14 w 18"/>
                  <a:gd name="T17" fmla="*/ 39 h 81"/>
                  <a:gd name="T18" fmla="*/ 7 w 18"/>
                  <a:gd name="T19" fmla="*/ 8 h 81"/>
                  <a:gd name="T20" fmla="*/ 7 w 18"/>
                  <a:gd name="T21" fmla="*/ 7 h 81"/>
                  <a:gd name="T22" fmla="*/ 7 w 18"/>
                  <a:gd name="T23" fmla="*/ 7 h 81"/>
                  <a:gd name="T24" fmla="*/ 7 w 18"/>
                  <a:gd name="T25" fmla="*/ 8 h 81"/>
                  <a:gd name="T26" fmla="*/ 7 w 18"/>
                  <a:gd name="T27" fmla="*/ 10 h 81"/>
                  <a:gd name="T28" fmla="*/ 7 w 18"/>
                  <a:gd name="T29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81">
                    <a:moveTo>
                      <a:pt x="7" y="10"/>
                    </a:moveTo>
                    <a:cubicBezTo>
                      <a:pt x="7" y="16"/>
                      <a:pt x="9" y="33"/>
                      <a:pt x="10" y="42"/>
                    </a:cubicBezTo>
                    <a:cubicBezTo>
                      <a:pt x="12" y="54"/>
                      <a:pt x="14" y="66"/>
                      <a:pt x="14" y="78"/>
                    </a:cubicBezTo>
                    <a:cubicBezTo>
                      <a:pt x="15" y="78"/>
                      <a:pt x="17" y="78"/>
                      <a:pt x="18" y="78"/>
                    </a:cubicBezTo>
                    <a:cubicBezTo>
                      <a:pt x="11" y="52"/>
                      <a:pt x="8" y="26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5" y="27"/>
                      <a:pt x="7" y="54"/>
                      <a:pt x="14" y="79"/>
                    </a:cubicBezTo>
                    <a:cubicBezTo>
                      <a:pt x="15" y="81"/>
                      <a:pt x="18" y="81"/>
                      <a:pt x="18" y="78"/>
                    </a:cubicBezTo>
                    <a:cubicBezTo>
                      <a:pt x="18" y="65"/>
                      <a:pt x="16" y="52"/>
                      <a:pt x="14" y="39"/>
                    </a:cubicBezTo>
                    <a:cubicBezTo>
                      <a:pt x="13" y="29"/>
                      <a:pt x="13" y="17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0" name="Freeform 732"/>
              <p:cNvSpPr>
                <a:spLocks/>
              </p:cNvSpPr>
              <p:nvPr/>
            </p:nvSpPr>
            <p:spPr bwMode="auto">
              <a:xfrm>
                <a:off x="6875552" y="5213901"/>
                <a:ext cx="436175" cy="74489"/>
              </a:xfrm>
              <a:custGeom>
                <a:avLst/>
                <a:gdLst>
                  <a:gd name="T0" fmla="*/ 3 w 223"/>
                  <a:gd name="T1" fmla="*/ 6 h 38"/>
                  <a:gd name="T2" fmla="*/ 219 w 223"/>
                  <a:gd name="T3" fmla="*/ 37 h 38"/>
                  <a:gd name="T4" fmla="*/ 220 w 223"/>
                  <a:gd name="T5" fmla="*/ 33 h 38"/>
                  <a:gd name="T6" fmla="*/ 5 w 223"/>
                  <a:gd name="T7" fmla="*/ 1 h 38"/>
                  <a:gd name="T8" fmla="*/ 3 w 223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38">
                    <a:moveTo>
                      <a:pt x="3" y="6"/>
                    </a:moveTo>
                    <a:cubicBezTo>
                      <a:pt x="74" y="25"/>
                      <a:pt x="148" y="21"/>
                      <a:pt x="219" y="37"/>
                    </a:cubicBezTo>
                    <a:cubicBezTo>
                      <a:pt x="222" y="38"/>
                      <a:pt x="223" y="34"/>
                      <a:pt x="220" y="33"/>
                    </a:cubicBezTo>
                    <a:cubicBezTo>
                      <a:pt x="152" y="8"/>
                      <a:pt x="75" y="18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1" name="Freeform 733"/>
              <p:cNvSpPr>
                <a:spLocks/>
              </p:cNvSpPr>
              <p:nvPr/>
            </p:nvSpPr>
            <p:spPr bwMode="auto">
              <a:xfrm>
                <a:off x="7241376" y="5272665"/>
                <a:ext cx="56281" cy="17381"/>
              </a:xfrm>
              <a:custGeom>
                <a:avLst/>
                <a:gdLst>
                  <a:gd name="T0" fmla="*/ 0 w 29"/>
                  <a:gd name="T1" fmla="*/ 3 h 9"/>
                  <a:gd name="T2" fmla="*/ 11 w 29"/>
                  <a:gd name="T3" fmla="*/ 5 h 9"/>
                  <a:gd name="T4" fmla="*/ 28 w 29"/>
                  <a:gd name="T5" fmla="*/ 6 h 9"/>
                  <a:gd name="T6" fmla="*/ 29 w 29"/>
                  <a:gd name="T7" fmla="*/ 4 h 9"/>
                  <a:gd name="T8" fmla="*/ 19 w 29"/>
                  <a:gd name="T9" fmla="*/ 1 h 9"/>
                  <a:gd name="T10" fmla="*/ 6 w 29"/>
                  <a:gd name="T11" fmla="*/ 0 h 9"/>
                  <a:gd name="T12" fmla="*/ 2 w 29"/>
                  <a:gd name="T13" fmla="*/ 2 h 9"/>
                  <a:gd name="T14" fmla="*/ 0 w 29"/>
                  <a:gd name="T15" fmla="*/ 3 h 9"/>
                  <a:gd name="T16" fmla="*/ 0 w 29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9">
                    <a:moveTo>
                      <a:pt x="0" y="3"/>
                    </a:moveTo>
                    <a:cubicBezTo>
                      <a:pt x="1" y="2"/>
                      <a:pt x="10" y="5"/>
                      <a:pt x="11" y="5"/>
                    </a:cubicBezTo>
                    <a:cubicBezTo>
                      <a:pt x="16" y="5"/>
                      <a:pt x="24" y="9"/>
                      <a:pt x="28" y="6"/>
                    </a:cubicBezTo>
                    <a:cubicBezTo>
                      <a:pt x="29" y="6"/>
                      <a:pt x="29" y="5"/>
                      <a:pt x="29" y="4"/>
                    </a:cubicBezTo>
                    <a:cubicBezTo>
                      <a:pt x="26" y="1"/>
                      <a:pt x="22" y="2"/>
                      <a:pt x="19" y="1"/>
                    </a:cubicBezTo>
                    <a:cubicBezTo>
                      <a:pt x="15" y="0"/>
                      <a:pt x="11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2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2" name="Freeform 734"/>
              <p:cNvSpPr>
                <a:spLocks/>
              </p:cNvSpPr>
              <p:nvPr/>
            </p:nvSpPr>
            <p:spPr bwMode="auto">
              <a:xfrm>
                <a:off x="6881345" y="5227972"/>
                <a:ext cx="418794" cy="52970"/>
              </a:xfrm>
              <a:custGeom>
                <a:avLst/>
                <a:gdLst>
                  <a:gd name="T0" fmla="*/ 214 w 214"/>
                  <a:gd name="T1" fmla="*/ 26 h 27"/>
                  <a:gd name="T2" fmla="*/ 101 w 214"/>
                  <a:gd name="T3" fmla="*/ 12 h 27"/>
                  <a:gd name="T4" fmla="*/ 1 w 214"/>
                  <a:gd name="T5" fmla="*/ 0 h 27"/>
                  <a:gd name="T6" fmla="*/ 1 w 214"/>
                  <a:gd name="T7" fmla="*/ 1 h 27"/>
                  <a:gd name="T8" fmla="*/ 107 w 214"/>
                  <a:gd name="T9" fmla="*/ 17 h 27"/>
                  <a:gd name="T10" fmla="*/ 214 w 214"/>
                  <a:gd name="T11" fmla="*/ 26 h 27"/>
                  <a:gd name="T12" fmla="*/ 214 w 214"/>
                  <a:gd name="T13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" h="27">
                    <a:moveTo>
                      <a:pt x="214" y="26"/>
                    </a:moveTo>
                    <a:cubicBezTo>
                      <a:pt x="176" y="22"/>
                      <a:pt x="138" y="17"/>
                      <a:pt x="101" y="12"/>
                    </a:cubicBezTo>
                    <a:cubicBezTo>
                      <a:pt x="68" y="7"/>
                      <a:pt x="34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6" y="9"/>
                      <a:pt x="72" y="12"/>
                      <a:pt x="107" y="17"/>
                    </a:cubicBezTo>
                    <a:cubicBezTo>
                      <a:pt x="143" y="22"/>
                      <a:pt x="178" y="27"/>
                      <a:pt x="214" y="26"/>
                    </a:cubicBezTo>
                    <a:cubicBezTo>
                      <a:pt x="214" y="26"/>
                      <a:pt x="214" y="26"/>
                      <a:pt x="214" y="26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3" name="Freeform 735"/>
              <p:cNvSpPr>
                <a:spLocks/>
              </p:cNvSpPr>
              <p:nvPr/>
            </p:nvSpPr>
            <p:spPr bwMode="auto">
              <a:xfrm>
                <a:off x="7296001" y="5161759"/>
                <a:ext cx="31451" cy="138219"/>
              </a:xfrm>
              <a:custGeom>
                <a:avLst/>
                <a:gdLst>
                  <a:gd name="T0" fmla="*/ 3 w 16"/>
                  <a:gd name="T1" fmla="*/ 70 h 71"/>
                  <a:gd name="T2" fmla="*/ 16 w 16"/>
                  <a:gd name="T3" fmla="*/ 0 h 71"/>
                  <a:gd name="T4" fmla="*/ 15 w 16"/>
                  <a:gd name="T5" fmla="*/ 0 h 71"/>
                  <a:gd name="T6" fmla="*/ 1 w 16"/>
                  <a:gd name="T7" fmla="*/ 69 h 71"/>
                  <a:gd name="T8" fmla="*/ 3 w 16"/>
                  <a:gd name="T9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1">
                    <a:moveTo>
                      <a:pt x="3" y="70"/>
                    </a:moveTo>
                    <a:cubicBezTo>
                      <a:pt x="16" y="50"/>
                      <a:pt x="15" y="22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8" y="23"/>
                      <a:pt x="9" y="46"/>
                      <a:pt x="1" y="69"/>
                    </a:cubicBezTo>
                    <a:cubicBezTo>
                      <a:pt x="0" y="70"/>
                      <a:pt x="2" y="71"/>
                      <a:pt x="3" y="7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4" name="Freeform 736"/>
              <p:cNvSpPr>
                <a:spLocks/>
              </p:cNvSpPr>
              <p:nvPr/>
            </p:nvSpPr>
            <p:spPr bwMode="auto">
              <a:xfrm>
                <a:off x="7311726" y="5016919"/>
                <a:ext cx="66212" cy="281403"/>
              </a:xfrm>
              <a:custGeom>
                <a:avLst/>
                <a:gdLst>
                  <a:gd name="T0" fmla="*/ 33 w 34"/>
                  <a:gd name="T1" fmla="*/ 1 h 144"/>
                  <a:gd name="T2" fmla="*/ 19 w 34"/>
                  <a:gd name="T3" fmla="*/ 72 h 144"/>
                  <a:gd name="T4" fmla="*/ 0 w 34"/>
                  <a:gd name="T5" fmla="*/ 143 h 144"/>
                  <a:gd name="T6" fmla="*/ 1 w 34"/>
                  <a:gd name="T7" fmla="*/ 143 h 144"/>
                  <a:gd name="T8" fmla="*/ 23 w 34"/>
                  <a:gd name="T9" fmla="*/ 73 h 144"/>
                  <a:gd name="T10" fmla="*/ 33 w 34"/>
                  <a:gd name="T11" fmla="*/ 1 h 144"/>
                  <a:gd name="T12" fmla="*/ 33 w 34"/>
                  <a:gd name="T13" fmla="*/ 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44">
                    <a:moveTo>
                      <a:pt x="33" y="1"/>
                    </a:moveTo>
                    <a:cubicBezTo>
                      <a:pt x="27" y="24"/>
                      <a:pt x="25" y="48"/>
                      <a:pt x="19" y="72"/>
                    </a:cubicBezTo>
                    <a:cubicBezTo>
                      <a:pt x="14" y="96"/>
                      <a:pt x="6" y="119"/>
                      <a:pt x="0" y="143"/>
                    </a:cubicBezTo>
                    <a:cubicBezTo>
                      <a:pt x="0" y="143"/>
                      <a:pt x="1" y="144"/>
                      <a:pt x="1" y="143"/>
                    </a:cubicBezTo>
                    <a:cubicBezTo>
                      <a:pt x="12" y="121"/>
                      <a:pt x="18" y="97"/>
                      <a:pt x="23" y="73"/>
                    </a:cubicBezTo>
                    <a:cubicBezTo>
                      <a:pt x="28" y="49"/>
                      <a:pt x="34" y="25"/>
                      <a:pt x="33" y="1"/>
                    </a:cubicBezTo>
                    <a:cubicBezTo>
                      <a:pt x="33" y="1"/>
                      <a:pt x="33" y="0"/>
                      <a:pt x="33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5" name="Freeform 737"/>
              <p:cNvSpPr>
                <a:spLocks/>
              </p:cNvSpPr>
              <p:nvPr/>
            </p:nvSpPr>
            <p:spPr bwMode="auto">
              <a:xfrm>
                <a:off x="7247169" y="5286735"/>
                <a:ext cx="31451" cy="122493"/>
              </a:xfrm>
              <a:custGeom>
                <a:avLst/>
                <a:gdLst>
                  <a:gd name="T0" fmla="*/ 6 w 16"/>
                  <a:gd name="T1" fmla="*/ 0 h 63"/>
                  <a:gd name="T2" fmla="*/ 11 w 16"/>
                  <a:gd name="T3" fmla="*/ 60 h 63"/>
                  <a:gd name="T4" fmla="*/ 15 w 16"/>
                  <a:gd name="T5" fmla="*/ 59 h 63"/>
                  <a:gd name="T6" fmla="*/ 7 w 16"/>
                  <a:gd name="T7" fmla="*/ 0 h 63"/>
                  <a:gd name="T8" fmla="*/ 6 w 1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3">
                    <a:moveTo>
                      <a:pt x="6" y="0"/>
                    </a:moveTo>
                    <a:cubicBezTo>
                      <a:pt x="0" y="20"/>
                      <a:pt x="5" y="42"/>
                      <a:pt x="11" y="60"/>
                    </a:cubicBezTo>
                    <a:cubicBezTo>
                      <a:pt x="12" y="63"/>
                      <a:pt x="16" y="62"/>
                      <a:pt x="15" y="59"/>
                    </a:cubicBezTo>
                    <a:cubicBezTo>
                      <a:pt x="12" y="40"/>
                      <a:pt x="5" y="2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6" name="Freeform 738"/>
              <p:cNvSpPr>
                <a:spLocks/>
              </p:cNvSpPr>
              <p:nvPr/>
            </p:nvSpPr>
            <p:spPr bwMode="auto">
              <a:xfrm>
                <a:off x="7252963" y="5290046"/>
                <a:ext cx="56281" cy="146496"/>
              </a:xfrm>
              <a:custGeom>
                <a:avLst/>
                <a:gdLst>
                  <a:gd name="T0" fmla="*/ 5 w 29"/>
                  <a:gd name="T1" fmla="*/ 0 h 75"/>
                  <a:gd name="T2" fmla="*/ 3 w 29"/>
                  <a:gd name="T3" fmla="*/ 26 h 75"/>
                  <a:gd name="T4" fmla="*/ 9 w 29"/>
                  <a:gd name="T5" fmla="*/ 72 h 75"/>
                  <a:gd name="T6" fmla="*/ 12 w 29"/>
                  <a:gd name="T7" fmla="*/ 75 h 75"/>
                  <a:gd name="T8" fmla="*/ 25 w 29"/>
                  <a:gd name="T9" fmla="*/ 73 h 75"/>
                  <a:gd name="T10" fmla="*/ 23 w 29"/>
                  <a:gd name="T11" fmla="*/ 68 h 75"/>
                  <a:gd name="T12" fmla="*/ 22 w 29"/>
                  <a:gd name="T13" fmla="*/ 71 h 75"/>
                  <a:gd name="T14" fmla="*/ 23 w 29"/>
                  <a:gd name="T15" fmla="*/ 73 h 75"/>
                  <a:gd name="T16" fmla="*/ 25 w 29"/>
                  <a:gd name="T17" fmla="*/ 73 h 75"/>
                  <a:gd name="T18" fmla="*/ 28 w 29"/>
                  <a:gd name="T19" fmla="*/ 72 h 75"/>
                  <a:gd name="T20" fmla="*/ 28 w 29"/>
                  <a:gd name="T21" fmla="*/ 71 h 75"/>
                  <a:gd name="T22" fmla="*/ 26 w 29"/>
                  <a:gd name="T23" fmla="*/ 67 h 75"/>
                  <a:gd name="T24" fmla="*/ 12 w 29"/>
                  <a:gd name="T25" fmla="*/ 69 h 75"/>
                  <a:gd name="T26" fmla="*/ 14 w 29"/>
                  <a:gd name="T27" fmla="*/ 72 h 75"/>
                  <a:gd name="T28" fmla="*/ 10 w 29"/>
                  <a:gd name="T29" fmla="*/ 37 h 75"/>
                  <a:gd name="T30" fmla="*/ 6 w 29"/>
                  <a:gd name="T31" fmla="*/ 1 h 75"/>
                  <a:gd name="T32" fmla="*/ 5 w 29"/>
                  <a:gd name="T3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75">
                    <a:moveTo>
                      <a:pt x="5" y="0"/>
                    </a:moveTo>
                    <a:cubicBezTo>
                      <a:pt x="0" y="7"/>
                      <a:pt x="2" y="18"/>
                      <a:pt x="3" y="26"/>
                    </a:cubicBezTo>
                    <a:cubicBezTo>
                      <a:pt x="4" y="41"/>
                      <a:pt x="7" y="56"/>
                      <a:pt x="9" y="72"/>
                    </a:cubicBezTo>
                    <a:cubicBezTo>
                      <a:pt x="9" y="73"/>
                      <a:pt x="10" y="75"/>
                      <a:pt x="12" y="75"/>
                    </a:cubicBezTo>
                    <a:cubicBezTo>
                      <a:pt x="16" y="74"/>
                      <a:pt x="21" y="72"/>
                      <a:pt x="25" y="73"/>
                    </a:cubicBezTo>
                    <a:cubicBezTo>
                      <a:pt x="24" y="71"/>
                      <a:pt x="24" y="70"/>
                      <a:pt x="23" y="68"/>
                    </a:cubicBezTo>
                    <a:cubicBezTo>
                      <a:pt x="23" y="69"/>
                      <a:pt x="22" y="70"/>
                      <a:pt x="22" y="71"/>
                    </a:cubicBezTo>
                    <a:cubicBezTo>
                      <a:pt x="22" y="72"/>
                      <a:pt x="22" y="73"/>
                      <a:pt x="23" y="73"/>
                    </a:cubicBezTo>
                    <a:cubicBezTo>
                      <a:pt x="24" y="73"/>
                      <a:pt x="24" y="73"/>
                      <a:pt x="25" y="73"/>
                    </a:cubicBezTo>
                    <a:cubicBezTo>
                      <a:pt x="26" y="73"/>
                      <a:pt x="27" y="73"/>
                      <a:pt x="28" y="72"/>
                    </a:cubicBezTo>
                    <a:cubicBezTo>
                      <a:pt x="28" y="72"/>
                      <a:pt x="28" y="71"/>
                      <a:pt x="28" y="71"/>
                    </a:cubicBezTo>
                    <a:cubicBezTo>
                      <a:pt x="29" y="70"/>
                      <a:pt x="28" y="67"/>
                      <a:pt x="26" y="67"/>
                    </a:cubicBezTo>
                    <a:cubicBezTo>
                      <a:pt x="22" y="66"/>
                      <a:pt x="16" y="68"/>
                      <a:pt x="12" y="69"/>
                    </a:cubicBezTo>
                    <a:cubicBezTo>
                      <a:pt x="13" y="70"/>
                      <a:pt x="13" y="71"/>
                      <a:pt x="14" y="72"/>
                    </a:cubicBezTo>
                    <a:cubicBezTo>
                      <a:pt x="13" y="60"/>
                      <a:pt x="11" y="48"/>
                      <a:pt x="10" y="37"/>
                    </a:cubicBezTo>
                    <a:cubicBezTo>
                      <a:pt x="8" y="25"/>
                      <a:pt x="8" y="12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7" name="Freeform 739"/>
              <p:cNvSpPr>
                <a:spLocks/>
              </p:cNvSpPr>
              <p:nvPr/>
            </p:nvSpPr>
            <p:spPr bwMode="auto">
              <a:xfrm>
                <a:off x="6931832" y="5413367"/>
                <a:ext cx="397275" cy="50487"/>
              </a:xfrm>
              <a:custGeom>
                <a:avLst/>
                <a:gdLst>
                  <a:gd name="T0" fmla="*/ 0 w 203"/>
                  <a:gd name="T1" fmla="*/ 22 h 26"/>
                  <a:gd name="T2" fmla="*/ 0 w 203"/>
                  <a:gd name="T3" fmla="*/ 22 h 26"/>
                  <a:gd name="T4" fmla="*/ 0 w 203"/>
                  <a:gd name="T5" fmla="*/ 23 h 26"/>
                  <a:gd name="T6" fmla="*/ 13 w 203"/>
                  <a:gd name="T7" fmla="*/ 25 h 26"/>
                  <a:gd name="T8" fmla="*/ 50 w 203"/>
                  <a:gd name="T9" fmla="*/ 22 h 26"/>
                  <a:gd name="T10" fmla="*/ 106 w 203"/>
                  <a:gd name="T11" fmla="*/ 18 h 26"/>
                  <a:gd name="T12" fmla="*/ 201 w 203"/>
                  <a:gd name="T13" fmla="*/ 1 h 26"/>
                  <a:gd name="T14" fmla="*/ 199 w 203"/>
                  <a:gd name="T15" fmla="*/ 0 h 26"/>
                  <a:gd name="T16" fmla="*/ 97 w 203"/>
                  <a:gd name="T17" fmla="*/ 11 h 26"/>
                  <a:gd name="T18" fmla="*/ 56 w 203"/>
                  <a:gd name="T19" fmla="*/ 16 h 26"/>
                  <a:gd name="T20" fmla="*/ 1 w 203"/>
                  <a:gd name="T21" fmla="*/ 22 h 26"/>
                  <a:gd name="T22" fmla="*/ 0 w 203"/>
                  <a:gd name="T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" h="26">
                    <a:moveTo>
                      <a:pt x="0" y="22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3" y="26"/>
                      <a:pt x="9" y="25"/>
                      <a:pt x="13" y="25"/>
                    </a:cubicBezTo>
                    <a:cubicBezTo>
                      <a:pt x="25" y="24"/>
                      <a:pt x="37" y="23"/>
                      <a:pt x="50" y="22"/>
                    </a:cubicBezTo>
                    <a:cubicBezTo>
                      <a:pt x="68" y="21"/>
                      <a:pt x="87" y="19"/>
                      <a:pt x="106" y="18"/>
                    </a:cubicBezTo>
                    <a:cubicBezTo>
                      <a:pt x="115" y="17"/>
                      <a:pt x="203" y="16"/>
                      <a:pt x="201" y="1"/>
                    </a:cubicBezTo>
                    <a:cubicBezTo>
                      <a:pt x="201" y="0"/>
                      <a:pt x="200" y="0"/>
                      <a:pt x="199" y="0"/>
                    </a:cubicBezTo>
                    <a:cubicBezTo>
                      <a:pt x="167" y="8"/>
                      <a:pt x="131" y="8"/>
                      <a:pt x="97" y="11"/>
                    </a:cubicBezTo>
                    <a:cubicBezTo>
                      <a:pt x="84" y="12"/>
                      <a:pt x="70" y="14"/>
                      <a:pt x="56" y="16"/>
                    </a:cubicBezTo>
                    <a:cubicBezTo>
                      <a:pt x="52" y="16"/>
                      <a:pt x="1" y="20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8" name="Ellipse 10061"/>
              <p:cNvSpPr/>
              <p:nvPr/>
            </p:nvSpPr>
            <p:spPr bwMode="gray">
              <a:xfrm>
                <a:off x="6944755" y="5454126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>
                  <a:spcBef>
                    <a:spcPts val="300"/>
                  </a:spcBef>
                  <a:spcAft>
                    <a:spcPts val="100"/>
                  </a:spcAft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Ellipse 1134"/>
              <p:cNvSpPr/>
              <p:nvPr/>
            </p:nvSpPr>
            <p:spPr bwMode="gray">
              <a:xfrm>
                <a:off x="7239399" y="5454126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>
                  <a:spcBef>
                    <a:spcPts val="300"/>
                  </a:spcBef>
                  <a:spcAft>
                    <a:spcPts val="100"/>
                  </a:spcAft>
                </a:pP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Gruppierung 15"/>
          <p:cNvGrpSpPr/>
          <p:nvPr/>
        </p:nvGrpSpPr>
        <p:grpSpPr>
          <a:xfrm>
            <a:off x="2650078" y="1567082"/>
            <a:ext cx="3722122" cy="1469444"/>
            <a:chOff x="2650078" y="1567082"/>
            <a:chExt cx="3722122" cy="1469444"/>
          </a:xfrm>
        </p:grpSpPr>
        <p:sp>
          <p:nvSpPr>
            <p:cNvPr id="8" name="Rechteck 7"/>
            <p:cNvSpPr/>
            <p:nvPr/>
          </p:nvSpPr>
          <p:spPr>
            <a:xfrm>
              <a:off x="3923928" y="1567082"/>
              <a:ext cx="2448272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Mr. S hat eine ganz konkrete Einkaufsliste seiner Frau</a:t>
              </a:r>
            </a:p>
          </p:txBody>
        </p:sp>
        <p:grpSp>
          <p:nvGrpSpPr>
            <p:cNvPr id="4" name="Gruppierung 3"/>
            <p:cNvGrpSpPr/>
            <p:nvPr/>
          </p:nvGrpSpPr>
          <p:grpSpPr>
            <a:xfrm rot="3113383">
              <a:off x="2734215" y="2223216"/>
              <a:ext cx="555625" cy="723900"/>
              <a:chOff x="5043856" y="5724617"/>
              <a:chExt cx="555625" cy="723900"/>
            </a:xfrm>
          </p:grpSpPr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5043856" y="5807167"/>
                <a:ext cx="495300" cy="641350"/>
              </a:xfrm>
              <a:custGeom>
                <a:avLst/>
                <a:gdLst>
                  <a:gd name="T0" fmla="*/ 101 w 132"/>
                  <a:gd name="T1" fmla="*/ 8 h 171"/>
                  <a:gd name="T2" fmla="*/ 38 w 132"/>
                  <a:gd name="T3" fmla="*/ 29 h 171"/>
                  <a:gd name="T4" fmla="*/ 36 w 132"/>
                  <a:gd name="T5" fmla="*/ 58 h 171"/>
                  <a:gd name="T6" fmla="*/ 17 w 132"/>
                  <a:gd name="T7" fmla="*/ 104 h 171"/>
                  <a:gd name="T8" fmla="*/ 21 w 132"/>
                  <a:gd name="T9" fmla="*/ 161 h 171"/>
                  <a:gd name="T10" fmla="*/ 48 w 132"/>
                  <a:gd name="T11" fmla="*/ 169 h 171"/>
                  <a:gd name="T12" fmla="*/ 70 w 132"/>
                  <a:gd name="T13" fmla="*/ 148 h 171"/>
                  <a:gd name="T14" fmla="*/ 77 w 132"/>
                  <a:gd name="T15" fmla="*/ 118 h 171"/>
                  <a:gd name="T16" fmla="*/ 115 w 132"/>
                  <a:gd name="T17" fmla="*/ 55 h 171"/>
                  <a:gd name="T18" fmla="*/ 115 w 132"/>
                  <a:gd name="T19" fmla="*/ 55 h 171"/>
                  <a:gd name="T20" fmla="*/ 129 w 132"/>
                  <a:gd name="T21" fmla="*/ 29 h 171"/>
                  <a:gd name="T22" fmla="*/ 101 w 132"/>
                  <a:gd name="T23" fmla="*/ 8 h 171"/>
                  <a:gd name="T24" fmla="*/ 113 w 132"/>
                  <a:gd name="T25" fmla="*/ 52 h 171"/>
                  <a:gd name="T26" fmla="*/ 113 w 132"/>
                  <a:gd name="T27" fmla="*/ 52 h 171"/>
                  <a:gd name="T28" fmla="*/ 73 w 132"/>
                  <a:gd name="T29" fmla="*/ 93 h 171"/>
                  <a:gd name="T30" fmla="*/ 70 w 132"/>
                  <a:gd name="T31" fmla="*/ 113 h 171"/>
                  <a:gd name="T32" fmla="*/ 64 w 132"/>
                  <a:gd name="T33" fmla="*/ 149 h 171"/>
                  <a:gd name="T34" fmla="*/ 64 w 132"/>
                  <a:gd name="T35" fmla="*/ 150 h 171"/>
                  <a:gd name="T36" fmla="*/ 50 w 132"/>
                  <a:gd name="T37" fmla="*/ 163 h 171"/>
                  <a:gd name="T38" fmla="*/ 25 w 132"/>
                  <a:gd name="T39" fmla="*/ 157 h 171"/>
                  <a:gd name="T40" fmla="*/ 12 w 132"/>
                  <a:gd name="T41" fmla="*/ 132 h 171"/>
                  <a:gd name="T42" fmla="*/ 23 w 132"/>
                  <a:gd name="T43" fmla="*/ 102 h 171"/>
                  <a:gd name="T44" fmla="*/ 23 w 132"/>
                  <a:gd name="T45" fmla="*/ 101 h 171"/>
                  <a:gd name="T46" fmla="*/ 40 w 132"/>
                  <a:gd name="T47" fmla="*/ 70 h 171"/>
                  <a:gd name="T48" fmla="*/ 42 w 132"/>
                  <a:gd name="T49" fmla="*/ 28 h 171"/>
                  <a:gd name="T50" fmla="*/ 95 w 132"/>
                  <a:gd name="T51" fmla="*/ 13 h 171"/>
                  <a:gd name="T52" fmla="*/ 121 w 132"/>
                  <a:gd name="T53" fmla="*/ 28 h 171"/>
                  <a:gd name="T54" fmla="*/ 113 w 132"/>
                  <a:gd name="T55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2" h="171">
                    <a:moveTo>
                      <a:pt x="101" y="8"/>
                    </a:moveTo>
                    <a:cubicBezTo>
                      <a:pt x="83" y="3"/>
                      <a:pt x="36" y="0"/>
                      <a:pt x="38" y="29"/>
                    </a:cubicBezTo>
                    <a:cubicBezTo>
                      <a:pt x="35" y="38"/>
                      <a:pt x="36" y="48"/>
                      <a:pt x="36" y="58"/>
                    </a:cubicBezTo>
                    <a:cubicBezTo>
                      <a:pt x="36" y="76"/>
                      <a:pt x="25" y="88"/>
                      <a:pt x="17" y="104"/>
                    </a:cubicBezTo>
                    <a:cubicBezTo>
                      <a:pt x="0" y="118"/>
                      <a:pt x="6" y="147"/>
                      <a:pt x="21" y="161"/>
                    </a:cubicBezTo>
                    <a:cubicBezTo>
                      <a:pt x="28" y="168"/>
                      <a:pt x="38" y="171"/>
                      <a:pt x="48" y="169"/>
                    </a:cubicBezTo>
                    <a:cubicBezTo>
                      <a:pt x="57" y="167"/>
                      <a:pt x="69" y="158"/>
                      <a:pt x="70" y="148"/>
                    </a:cubicBezTo>
                    <a:cubicBezTo>
                      <a:pt x="78" y="141"/>
                      <a:pt x="77" y="129"/>
                      <a:pt x="77" y="118"/>
                    </a:cubicBezTo>
                    <a:cubicBezTo>
                      <a:pt x="75" y="88"/>
                      <a:pt x="93" y="72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26" y="53"/>
                      <a:pt x="132" y="39"/>
                      <a:pt x="129" y="29"/>
                    </a:cubicBezTo>
                    <a:cubicBezTo>
                      <a:pt x="126" y="18"/>
                      <a:pt x="112" y="12"/>
                      <a:pt x="101" y="8"/>
                    </a:cubicBezTo>
                    <a:close/>
                    <a:moveTo>
                      <a:pt x="113" y="52"/>
                    </a:moveTo>
                    <a:cubicBezTo>
                      <a:pt x="113" y="52"/>
                      <a:pt x="113" y="52"/>
                      <a:pt x="113" y="52"/>
                    </a:cubicBezTo>
                    <a:cubicBezTo>
                      <a:pt x="96" y="62"/>
                      <a:pt x="81" y="75"/>
                      <a:pt x="73" y="93"/>
                    </a:cubicBezTo>
                    <a:cubicBezTo>
                      <a:pt x="70" y="99"/>
                      <a:pt x="70" y="106"/>
                      <a:pt x="70" y="113"/>
                    </a:cubicBezTo>
                    <a:cubicBezTo>
                      <a:pt x="71" y="127"/>
                      <a:pt x="69" y="137"/>
                      <a:pt x="64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0" y="155"/>
                      <a:pt x="57" y="161"/>
                      <a:pt x="50" y="163"/>
                    </a:cubicBezTo>
                    <a:cubicBezTo>
                      <a:pt x="41" y="167"/>
                      <a:pt x="32" y="163"/>
                      <a:pt x="25" y="157"/>
                    </a:cubicBezTo>
                    <a:cubicBezTo>
                      <a:pt x="18" y="151"/>
                      <a:pt x="13" y="142"/>
                      <a:pt x="12" y="132"/>
                    </a:cubicBezTo>
                    <a:cubicBezTo>
                      <a:pt x="11" y="120"/>
                      <a:pt x="18" y="112"/>
                      <a:pt x="23" y="102"/>
                    </a:cubicBezTo>
                    <a:cubicBezTo>
                      <a:pt x="23" y="102"/>
                      <a:pt x="23" y="101"/>
                      <a:pt x="23" y="101"/>
                    </a:cubicBezTo>
                    <a:cubicBezTo>
                      <a:pt x="30" y="91"/>
                      <a:pt x="37" y="81"/>
                      <a:pt x="40" y="70"/>
                    </a:cubicBezTo>
                    <a:cubicBezTo>
                      <a:pt x="44" y="58"/>
                      <a:pt x="43" y="41"/>
                      <a:pt x="42" y="28"/>
                    </a:cubicBezTo>
                    <a:cubicBezTo>
                      <a:pt x="49" y="7"/>
                      <a:pt x="77" y="8"/>
                      <a:pt x="95" y="13"/>
                    </a:cubicBezTo>
                    <a:cubicBezTo>
                      <a:pt x="104" y="16"/>
                      <a:pt x="115" y="20"/>
                      <a:pt x="121" y="28"/>
                    </a:cubicBezTo>
                    <a:cubicBezTo>
                      <a:pt x="128" y="38"/>
                      <a:pt x="117" y="44"/>
                      <a:pt x="113" y="5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5223244" y="5724617"/>
                <a:ext cx="134938" cy="87313"/>
              </a:xfrm>
              <a:custGeom>
                <a:avLst/>
                <a:gdLst>
                  <a:gd name="T0" fmla="*/ 5 w 36"/>
                  <a:gd name="T1" fmla="*/ 19 h 23"/>
                  <a:gd name="T2" fmla="*/ 15 w 36"/>
                  <a:gd name="T3" fmla="*/ 22 h 23"/>
                  <a:gd name="T4" fmla="*/ 18 w 36"/>
                  <a:gd name="T5" fmla="*/ 17 h 23"/>
                  <a:gd name="T6" fmla="*/ 23 w 36"/>
                  <a:gd name="T7" fmla="*/ 21 h 23"/>
                  <a:gd name="T8" fmla="*/ 35 w 36"/>
                  <a:gd name="T9" fmla="*/ 16 h 23"/>
                  <a:gd name="T10" fmla="*/ 33 w 36"/>
                  <a:gd name="T11" fmla="*/ 6 h 23"/>
                  <a:gd name="T12" fmla="*/ 24 w 36"/>
                  <a:gd name="T13" fmla="*/ 2 h 23"/>
                  <a:gd name="T14" fmla="*/ 24 w 36"/>
                  <a:gd name="T15" fmla="*/ 3 h 23"/>
                  <a:gd name="T16" fmla="*/ 24 w 36"/>
                  <a:gd name="T17" fmla="*/ 4 h 23"/>
                  <a:gd name="T18" fmla="*/ 23 w 36"/>
                  <a:gd name="T19" fmla="*/ 4 h 23"/>
                  <a:gd name="T20" fmla="*/ 16 w 36"/>
                  <a:gd name="T21" fmla="*/ 10 h 23"/>
                  <a:gd name="T22" fmla="*/ 16 w 36"/>
                  <a:gd name="T23" fmla="*/ 11 h 23"/>
                  <a:gd name="T24" fmla="*/ 14 w 36"/>
                  <a:gd name="T25" fmla="*/ 8 h 23"/>
                  <a:gd name="T26" fmla="*/ 12 w 36"/>
                  <a:gd name="T27" fmla="*/ 7 h 23"/>
                  <a:gd name="T28" fmla="*/ 8 w 36"/>
                  <a:gd name="T29" fmla="*/ 7 h 23"/>
                  <a:gd name="T30" fmla="*/ 3 w 36"/>
                  <a:gd name="T31" fmla="*/ 10 h 23"/>
                  <a:gd name="T32" fmla="*/ 5 w 36"/>
                  <a:gd name="T33" fmla="*/ 19 h 23"/>
                  <a:gd name="T34" fmla="*/ 23 w 36"/>
                  <a:gd name="T35" fmla="*/ 8 h 23"/>
                  <a:gd name="T36" fmla="*/ 24 w 36"/>
                  <a:gd name="T37" fmla="*/ 7 h 23"/>
                  <a:gd name="T38" fmla="*/ 24 w 36"/>
                  <a:gd name="T39" fmla="*/ 7 h 23"/>
                  <a:gd name="T40" fmla="*/ 25 w 36"/>
                  <a:gd name="T41" fmla="*/ 7 h 23"/>
                  <a:gd name="T42" fmla="*/ 27 w 36"/>
                  <a:gd name="T43" fmla="*/ 7 h 23"/>
                  <a:gd name="T44" fmla="*/ 27 w 36"/>
                  <a:gd name="T45" fmla="*/ 7 h 23"/>
                  <a:gd name="T46" fmla="*/ 26 w 36"/>
                  <a:gd name="T47" fmla="*/ 6 h 23"/>
                  <a:gd name="T48" fmla="*/ 29 w 36"/>
                  <a:gd name="T49" fmla="*/ 8 h 23"/>
                  <a:gd name="T50" fmla="*/ 31 w 36"/>
                  <a:gd name="T51" fmla="*/ 14 h 23"/>
                  <a:gd name="T52" fmla="*/ 25 w 36"/>
                  <a:gd name="T53" fmla="*/ 17 h 23"/>
                  <a:gd name="T54" fmla="*/ 20 w 36"/>
                  <a:gd name="T55" fmla="*/ 11 h 23"/>
                  <a:gd name="T56" fmla="*/ 23 w 36"/>
                  <a:gd name="T57" fmla="*/ 8 h 23"/>
                  <a:gd name="T58" fmla="*/ 5 w 36"/>
                  <a:gd name="T59" fmla="*/ 13 h 23"/>
                  <a:gd name="T60" fmla="*/ 6 w 36"/>
                  <a:gd name="T61" fmla="*/ 12 h 23"/>
                  <a:gd name="T62" fmla="*/ 11 w 36"/>
                  <a:gd name="T63" fmla="*/ 10 h 23"/>
                  <a:gd name="T64" fmla="*/ 14 w 36"/>
                  <a:gd name="T65" fmla="*/ 15 h 23"/>
                  <a:gd name="T66" fmla="*/ 14 w 36"/>
                  <a:gd name="T67" fmla="*/ 17 h 23"/>
                  <a:gd name="T68" fmla="*/ 14 w 36"/>
                  <a:gd name="T69" fmla="*/ 17 h 23"/>
                  <a:gd name="T70" fmla="*/ 14 w 36"/>
                  <a:gd name="T71" fmla="*/ 18 h 23"/>
                  <a:gd name="T72" fmla="*/ 14 w 36"/>
                  <a:gd name="T73" fmla="*/ 17 h 23"/>
                  <a:gd name="T74" fmla="*/ 14 w 36"/>
                  <a:gd name="T75" fmla="*/ 18 h 23"/>
                  <a:gd name="T76" fmla="*/ 14 w 36"/>
                  <a:gd name="T77" fmla="*/ 18 h 23"/>
                  <a:gd name="T78" fmla="*/ 14 w 36"/>
                  <a:gd name="T79" fmla="*/ 18 h 23"/>
                  <a:gd name="T80" fmla="*/ 13 w 36"/>
                  <a:gd name="T81" fmla="*/ 18 h 23"/>
                  <a:gd name="T82" fmla="*/ 13 w 36"/>
                  <a:gd name="T83" fmla="*/ 18 h 23"/>
                  <a:gd name="T84" fmla="*/ 11 w 36"/>
                  <a:gd name="T85" fmla="*/ 18 h 23"/>
                  <a:gd name="T86" fmla="*/ 10 w 36"/>
                  <a:gd name="T87" fmla="*/ 17 h 23"/>
                  <a:gd name="T88" fmla="*/ 7 w 36"/>
                  <a:gd name="T89" fmla="*/ 15 h 23"/>
                  <a:gd name="T90" fmla="*/ 6 w 36"/>
                  <a:gd name="T91" fmla="*/ 14 h 23"/>
                  <a:gd name="T92" fmla="*/ 5 w 36"/>
                  <a:gd name="T93" fmla="*/ 13 h 23"/>
                  <a:gd name="T94" fmla="*/ 5 w 36"/>
                  <a:gd name="T9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" h="23">
                    <a:moveTo>
                      <a:pt x="5" y="19"/>
                    </a:moveTo>
                    <a:cubicBezTo>
                      <a:pt x="8" y="21"/>
                      <a:pt x="11" y="22"/>
                      <a:pt x="15" y="22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8" y="23"/>
                      <a:pt x="33" y="22"/>
                      <a:pt x="35" y="16"/>
                    </a:cubicBezTo>
                    <a:cubicBezTo>
                      <a:pt x="36" y="13"/>
                      <a:pt x="35" y="9"/>
                      <a:pt x="33" y="6"/>
                    </a:cubicBezTo>
                    <a:cubicBezTo>
                      <a:pt x="32" y="3"/>
                      <a:pt x="27" y="0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0" y="5"/>
                      <a:pt x="17" y="7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9" y="7"/>
                      <a:pt x="8" y="7"/>
                    </a:cubicBezTo>
                    <a:cubicBezTo>
                      <a:pt x="6" y="8"/>
                      <a:pt x="4" y="9"/>
                      <a:pt x="3" y="10"/>
                    </a:cubicBezTo>
                    <a:cubicBezTo>
                      <a:pt x="0" y="13"/>
                      <a:pt x="2" y="17"/>
                      <a:pt x="5" y="19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5" y="7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6"/>
                      <a:pt x="26" y="6"/>
                    </a:cubicBezTo>
                    <a:cubicBezTo>
                      <a:pt x="27" y="6"/>
                      <a:pt x="28" y="7"/>
                      <a:pt x="29" y="8"/>
                    </a:cubicBezTo>
                    <a:cubicBezTo>
                      <a:pt x="31" y="9"/>
                      <a:pt x="31" y="12"/>
                      <a:pt x="31" y="14"/>
                    </a:cubicBezTo>
                    <a:cubicBezTo>
                      <a:pt x="30" y="18"/>
                      <a:pt x="28" y="18"/>
                      <a:pt x="25" y="17"/>
                    </a:cubicBezTo>
                    <a:cubicBezTo>
                      <a:pt x="23" y="16"/>
                      <a:pt x="20" y="14"/>
                      <a:pt x="20" y="11"/>
                    </a:cubicBezTo>
                    <a:cubicBezTo>
                      <a:pt x="20" y="10"/>
                      <a:pt x="22" y="9"/>
                      <a:pt x="23" y="8"/>
                    </a:cubicBezTo>
                    <a:close/>
                    <a:moveTo>
                      <a:pt x="5" y="13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8" y="11"/>
                      <a:pt x="9" y="10"/>
                      <a:pt x="11" y="10"/>
                    </a:cubicBezTo>
                    <a:cubicBezTo>
                      <a:pt x="12" y="12"/>
                      <a:pt x="13" y="13"/>
                      <a:pt x="14" y="15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4" y="17"/>
                      <a:pt x="14" y="18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7"/>
                      <a:pt x="10" y="17"/>
                      <a:pt x="10" y="17"/>
                    </a:cubicBezTo>
                    <a:cubicBezTo>
                      <a:pt x="9" y="17"/>
                      <a:pt x="7" y="16"/>
                      <a:pt x="7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5355006" y="5732554"/>
                <a:ext cx="127000" cy="93663"/>
              </a:xfrm>
              <a:custGeom>
                <a:avLst/>
                <a:gdLst>
                  <a:gd name="T0" fmla="*/ 11 w 34"/>
                  <a:gd name="T1" fmla="*/ 22 h 25"/>
                  <a:gd name="T2" fmla="*/ 19 w 34"/>
                  <a:gd name="T3" fmla="*/ 17 h 25"/>
                  <a:gd name="T4" fmla="*/ 29 w 34"/>
                  <a:gd name="T5" fmla="*/ 24 h 25"/>
                  <a:gd name="T6" fmla="*/ 34 w 34"/>
                  <a:gd name="T7" fmla="*/ 18 h 25"/>
                  <a:gd name="T8" fmla="*/ 33 w 34"/>
                  <a:gd name="T9" fmla="*/ 10 h 25"/>
                  <a:gd name="T10" fmla="*/ 33 w 34"/>
                  <a:gd name="T11" fmla="*/ 10 h 25"/>
                  <a:gd name="T12" fmla="*/ 24 w 34"/>
                  <a:gd name="T13" fmla="*/ 7 h 25"/>
                  <a:gd name="T14" fmla="*/ 19 w 34"/>
                  <a:gd name="T15" fmla="*/ 16 h 25"/>
                  <a:gd name="T16" fmla="*/ 9 w 34"/>
                  <a:gd name="T17" fmla="*/ 3 h 25"/>
                  <a:gd name="T18" fmla="*/ 8 w 34"/>
                  <a:gd name="T19" fmla="*/ 3 h 25"/>
                  <a:gd name="T20" fmla="*/ 0 w 34"/>
                  <a:gd name="T21" fmla="*/ 11 h 25"/>
                  <a:gd name="T22" fmla="*/ 11 w 34"/>
                  <a:gd name="T23" fmla="*/ 22 h 25"/>
                  <a:gd name="T24" fmla="*/ 23 w 34"/>
                  <a:gd name="T25" fmla="*/ 15 h 25"/>
                  <a:gd name="T26" fmla="*/ 29 w 34"/>
                  <a:gd name="T27" fmla="*/ 11 h 25"/>
                  <a:gd name="T28" fmla="*/ 29 w 34"/>
                  <a:gd name="T29" fmla="*/ 13 h 25"/>
                  <a:gd name="T30" fmla="*/ 30 w 34"/>
                  <a:gd name="T31" fmla="*/ 18 h 25"/>
                  <a:gd name="T32" fmla="*/ 26 w 34"/>
                  <a:gd name="T33" fmla="*/ 20 h 25"/>
                  <a:gd name="T34" fmla="*/ 23 w 34"/>
                  <a:gd name="T35" fmla="*/ 15 h 25"/>
                  <a:gd name="T36" fmla="*/ 8 w 34"/>
                  <a:gd name="T37" fmla="*/ 4 h 25"/>
                  <a:gd name="T38" fmla="*/ 12 w 34"/>
                  <a:gd name="T39" fmla="*/ 18 h 25"/>
                  <a:gd name="T40" fmla="*/ 4 w 34"/>
                  <a:gd name="T41" fmla="*/ 11 h 25"/>
                  <a:gd name="T42" fmla="*/ 8 w 34"/>
                  <a:gd name="T43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5">
                    <a:moveTo>
                      <a:pt x="11" y="22"/>
                    </a:moveTo>
                    <a:cubicBezTo>
                      <a:pt x="16" y="22"/>
                      <a:pt x="18" y="20"/>
                      <a:pt x="19" y="17"/>
                    </a:cubicBezTo>
                    <a:cubicBezTo>
                      <a:pt x="18" y="22"/>
                      <a:pt x="25" y="25"/>
                      <a:pt x="29" y="24"/>
                    </a:cubicBezTo>
                    <a:cubicBezTo>
                      <a:pt x="32" y="23"/>
                      <a:pt x="34" y="21"/>
                      <a:pt x="34" y="18"/>
                    </a:cubicBezTo>
                    <a:cubicBezTo>
                      <a:pt x="34" y="17"/>
                      <a:pt x="34" y="13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1" y="7"/>
                      <a:pt x="27" y="6"/>
                      <a:pt x="24" y="7"/>
                    </a:cubicBezTo>
                    <a:cubicBezTo>
                      <a:pt x="21" y="8"/>
                      <a:pt x="19" y="12"/>
                      <a:pt x="19" y="16"/>
                    </a:cubicBezTo>
                    <a:cubicBezTo>
                      <a:pt x="19" y="9"/>
                      <a:pt x="13" y="0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7"/>
                      <a:pt x="5" y="21"/>
                      <a:pt x="11" y="22"/>
                    </a:cubicBezTo>
                    <a:close/>
                    <a:moveTo>
                      <a:pt x="23" y="15"/>
                    </a:moveTo>
                    <a:cubicBezTo>
                      <a:pt x="24" y="11"/>
                      <a:pt x="26" y="11"/>
                      <a:pt x="29" y="11"/>
                    </a:cubicBezTo>
                    <a:cubicBezTo>
                      <a:pt x="29" y="12"/>
                      <a:pt x="29" y="12"/>
                      <a:pt x="29" y="13"/>
                    </a:cubicBezTo>
                    <a:cubicBezTo>
                      <a:pt x="30" y="14"/>
                      <a:pt x="30" y="16"/>
                      <a:pt x="30" y="18"/>
                    </a:cubicBezTo>
                    <a:cubicBezTo>
                      <a:pt x="29" y="20"/>
                      <a:pt x="28" y="20"/>
                      <a:pt x="26" y="20"/>
                    </a:cubicBezTo>
                    <a:cubicBezTo>
                      <a:pt x="23" y="19"/>
                      <a:pt x="22" y="18"/>
                      <a:pt x="23" y="15"/>
                    </a:cubicBezTo>
                    <a:close/>
                    <a:moveTo>
                      <a:pt x="8" y="4"/>
                    </a:moveTo>
                    <a:cubicBezTo>
                      <a:pt x="10" y="8"/>
                      <a:pt x="20" y="17"/>
                      <a:pt x="12" y="18"/>
                    </a:cubicBezTo>
                    <a:cubicBezTo>
                      <a:pt x="8" y="19"/>
                      <a:pt x="4" y="16"/>
                      <a:pt x="4" y="11"/>
                    </a:cubicBezTo>
                    <a:cubicBezTo>
                      <a:pt x="4" y="9"/>
                      <a:pt x="6" y="5"/>
                      <a:pt x="8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5475656" y="5770654"/>
                <a:ext cx="123825" cy="127000"/>
              </a:xfrm>
              <a:custGeom>
                <a:avLst/>
                <a:gdLst>
                  <a:gd name="T0" fmla="*/ 20 w 33"/>
                  <a:gd name="T1" fmla="*/ 1 h 34"/>
                  <a:gd name="T2" fmla="*/ 9 w 33"/>
                  <a:gd name="T3" fmla="*/ 5 h 34"/>
                  <a:gd name="T4" fmla="*/ 3 w 33"/>
                  <a:gd name="T5" fmla="*/ 11 h 34"/>
                  <a:gd name="T6" fmla="*/ 8 w 33"/>
                  <a:gd name="T7" fmla="*/ 26 h 34"/>
                  <a:gd name="T8" fmla="*/ 29 w 33"/>
                  <a:gd name="T9" fmla="*/ 26 h 34"/>
                  <a:gd name="T10" fmla="*/ 28 w 33"/>
                  <a:gd name="T11" fmla="*/ 6 h 34"/>
                  <a:gd name="T12" fmla="*/ 20 w 33"/>
                  <a:gd name="T13" fmla="*/ 1 h 34"/>
                  <a:gd name="T14" fmla="*/ 26 w 33"/>
                  <a:gd name="T15" fmla="*/ 21 h 34"/>
                  <a:gd name="T16" fmla="*/ 15 w 33"/>
                  <a:gd name="T17" fmla="*/ 25 h 34"/>
                  <a:gd name="T18" fmla="*/ 6 w 33"/>
                  <a:gd name="T19" fmla="*/ 14 h 34"/>
                  <a:gd name="T20" fmla="*/ 12 w 33"/>
                  <a:gd name="T21" fmla="*/ 7 h 34"/>
                  <a:gd name="T22" fmla="*/ 18 w 33"/>
                  <a:gd name="T23" fmla="*/ 5 h 34"/>
                  <a:gd name="T24" fmla="*/ 24 w 33"/>
                  <a:gd name="T25" fmla="*/ 8 h 34"/>
                  <a:gd name="T26" fmla="*/ 26 w 33"/>
                  <a:gd name="T27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20" y="1"/>
                    </a:moveTo>
                    <a:cubicBezTo>
                      <a:pt x="17" y="0"/>
                      <a:pt x="10" y="1"/>
                      <a:pt x="9" y="5"/>
                    </a:cubicBezTo>
                    <a:cubicBezTo>
                      <a:pt x="7" y="6"/>
                      <a:pt x="4" y="8"/>
                      <a:pt x="3" y="11"/>
                    </a:cubicBezTo>
                    <a:cubicBezTo>
                      <a:pt x="0" y="17"/>
                      <a:pt x="3" y="22"/>
                      <a:pt x="8" y="26"/>
                    </a:cubicBezTo>
                    <a:cubicBezTo>
                      <a:pt x="14" y="31"/>
                      <a:pt x="24" y="34"/>
                      <a:pt x="29" y="26"/>
                    </a:cubicBezTo>
                    <a:cubicBezTo>
                      <a:pt x="33" y="20"/>
                      <a:pt x="32" y="11"/>
                      <a:pt x="28" y="6"/>
                    </a:cubicBezTo>
                    <a:cubicBezTo>
                      <a:pt x="26" y="3"/>
                      <a:pt x="23" y="1"/>
                      <a:pt x="20" y="1"/>
                    </a:cubicBezTo>
                    <a:close/>
                    <a:moveTo>
                      <a:pt x="26" y="21"/>
                    </a:moveTo>
                    <a:cubicBezTo>
                      <a:pt x="24" y="27"/>
                      <a:pt x="20" y="27"/>
                      <a:pt x="15" y="25"/>
                    </a:cubicBezTo>
                    <a:cubicBezTo>
                      <a:pt x="10" y="23"/>
                      <a:pt x="5" y="19"/>
                      <a:pt x="6" y="14"/>
                    </a:cubicBezTo>
                    <a:cubicBezTo>
                      <a:pt x="7" y="11"/>
                      <a:pt x="9" y="8"/>
                      <a:pt x="12" y="7"/>
                    </a:cubicBezTo>
                    <a:cubicBezTo>
                      <a:pt x="14" y="6"/>
                      <a:pt x="16" y="5"/>
                      <a:pt x="18" y="5"/>
                    </a:cubicBezTo>
                    <a:cubicBezTo>
                      <a:pt x="20" y="5"/>
                      <a:pt x="22" y="6"/>
                      <a:pt x="24" y="8"/>
                    </a:cubicBezTo>
                    <a:cubicBezTo>
                      <a:pt x="27" y="11"/>
                      <a:pt x="27" y="17"/>
                      <a:pt x="26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5" name="Gruppierung 4"/>
            <p:cNvGrpSpPr/>
            <p:nvPr/>
          </p:nvGrpSpPr>
          <p:grpSpPr>
            <a:xfrm rot="3737840">
              <a:off x="3365705" y="1967400"/>
              <a:ext cx="385763" cy="449263"/>
              <a:chOff x="5696319" y="5437279"/>
              <a:chExt cx="385763" cy="449263"/>
            </a:xfrm>
          </p:grpSpPr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5696319" y="5437279"/>
                <a:ext cx="385763" cy="449263"/>
              </a:xfrm>
              <a:custGeom>
                <a:avLst/>
                <a:gdLst>
                  <a:gd name="T0" fmla="*/ 69 w 103"/>
                  <a:gd name="T1" fmla="*/ 28 h 120"/>
                  <a:gd name="T2" fmla="*/ 57 w 103"/>
                  <a:gd name="T3" fmla="*/ 20 h 120"/>
                  <a:gd name="T4" fmla="*/ 65 w 103"/>
                  <a:gd name="T5" fmla="*/ 15 h 120"/>
                  <a:gd name="T6" fmla="*/ 65 w 103"/>
                  <a:gd name="T7" fmla="*/ 11 h 120"/>
                  <a:gd name="T8" fmla="*/ 65 w 103"/>
                  <a:gd name="T9" fmla="*/ 11 h 120"/>
                  <a:gd name="T10" fmla="*/ 61 w 103"/>
                  <a:gd name="T11" fmla="*/ 3 h 120"/>
                  <a:gd name="T12" fmla="*/ 54 w 103"/>
                  <a:gd name="T13" fmla="*/ 0 h 120"/>
                  <a:gd name="T14" fmla="*/ 42 w 103"/>
                  <a:gd name="T15" fmla="*/ 8 h 120"/>
                  <a:gd name="T16" fmla="*/ 49 w 103"/>
                  <a:gd name="T17" fmla="*/ 17 h 120"/>
                  <a:gd name="T18" fmla="*/ 43 w 103"/>
                  <a:gd name="T19" fmla="*/ 17 h 120"/>
                  <a:gd name="T20" fmla="*/ 35 w 103"/>
                  <a:gd name="T21" fmla="*/ 34 h 120"/>
                  <a:gd name="T22" fmla="*/ 34 w 103"/>
                  <a:gd name="T23" fmla="*/ 56 h 120"/>
                  <a:gd name="T24" fmla="*/ 18 w 103"/>
                  <a:gd name="T25" fmla="*/ 72 h 120"/>
                  <a:gd name="T26" fmla="*/ 4 w 103"/>
                  <a:gd name="T27" fmla="*/ 86 h 120"/>
                  <a:gd name="T28" fmla="*/ 3 w 103"/>
                  <a:gd name="T29" fmla="*/ 102 h 120"/>
                  <a:gd name="T30" fmla="*/ 20 w 103"/>
                  <a:gd name="T31" fmla="*/ 117 h 120"/>
                  <a:gd name="T32" fmla="*/ 44 w 103"/>
                  <a:gd name="T33" fmla="*/ 117 h 120"/>
                  <a:gd name="T34" fmla="*/ 55 w 103"/>
                  <a:gd name="T35" fmla="*/ 102 h 120"/>
                  <a:gd name="T36" fmla="*/ 58 w 103"/>
                  <a:gd name="T37" fmla="*/ 96 h 120"/>
                  <a:gd name="T38" fmla="*/ 69 w 103"/>
                  <a:gd name="T39" fmla="*/ 80 h 120"/>
                  <a:gd name="T40" fmla="*/ 87 w 103"/>
                  <a:gd name="T41" fmla="*/ 69 h 120"/>
                  <a:gd name="T42" fmla="*/ 69 w 103"/>
                  <a:gd name="T43" fmla="*/ 28 h 120"/>
                  <a:gd name="T44" fmla="*/ 47 w 103"/>
                  <a:gd name="T45" fmla="*/ 9 h 120"/>
                  <a:gd name="T46" fmla="*/ 47 w 103"/>
                  <a:gd name="T47" fmla="*/ 8 h 120"/>
                  <a:gd name="T48" fmla="*/ 54 w 103"/>
                  <a:gd name="T49" fmla="*/ 5 h 120"/>
                  <a:gd name="T50" fmla="*/ 58 w 103"/>
                  <a:gd name="T51" fmla="*/ 7 h 120"/>
                  <a:gd name="T52" fmla="*/ 61 w 103"/>
                  <a:gd name="T53" fmla="*/ 11 h 120"/>
                  <a:gd name="T54" fmla="*/ 61 w 103"/>
                  <a:gd name="T55" fmla="*/ 14 h 120"/>
                  <a:gd name="T56" fmla="*/ 55 w 103"/>
                  <a:gd name="T57" fmla="*/ 15 h 120"/>
                  <a:gd name="T58" fmla="*/ 48 w 103"/>
                  <a:gd name="T59" fmla="*/ 11 h 120"/>
                  <a:gd name="T60" fmla="*/ 47 w 103"/>
                  <a:gd name="T61" fmla="*/ 9 h 120"/>
                  <a:gd name="T62" fmla="*/ 84 w 103"/>
                  <a:gd name="T63" fmla="*/ 65 h 120"/>
                  <a:gd name="T64" fmla="*/ 76 w 103"/>
                  <a:gd name="T65" fmla="*/ 70 h 120"/>
                  <a:gd name="T66" fmla="*/ 64 w 103"/>
                  <a:gd name="T67" fmla="*/ 77 h 120"/>
                  <a:gd name="T68" fmla="*/ 52 w 103"/>
                  <a:gd name="T69" fmla="*/ 98 h 120"/>
                  <a:gd name="T70" fmla="*/ 40 w 103"/>
                  <a:gd name="T71" fmla="*/ 112 h 120"/>
                  <a:gd name="T72" fmla="*/ 23 w 103"/>
                  <a:gd name="T73" fmla="*/ 112 h 120"/>
                  <a:gd name="T74" fmla="*/ 8 w 103"/>
                  <a:gd name="T75" fmla="*/ 102 h 120"/>
                  <a:gd name="T76" fmla="*/ 7 w 103"/>
                  <a:gd name="T77" fmla="*/ 89 h 120"/>
                  <a:gd name="T78" fmla="*/ 7 w 103"/>
                  <a:gd name="T79" fmla="*/ 89 h 120"/>
                  <a:gd name="T80" fmla="*/ 21 w 103"/>
                  <a:gd name="T81" fmla="*/ 78 h 120"/>
                  <a:gd name="T82" fmla="*/ 34 w 103"/>
                  <a:gd name="T83" fmla="*/ 69 h 120"/>
                  <a:gd name="T84" fmla="*/ 39 w 103"/>
                  <a:gd name="T85" fmla="*/ 34 h 120"/>
                  <a:gd name="T86" fmla="*/ 46 w 103"/>
                  <a:gd name="T87" fmla="*/ 24 h 120"/>
                  <a:gd name="T88" fmla="*/ 66 w 103"/>
                  <a:gd name="T89" fmla="*/ 33 h 120"/>
                  <a:gd name="T90" fmla="*/ 84 w 103"/>
                  <a:gd name="T91" fmla="*/ 6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120">
                    <a:moveTo>
                      <a:pt x="69" y="28"/>
                    </a:moveTo>
                    <a:cubicBezTo>
                      <a:pt x="66" y="25"/>
                      <a:pt x="61" y="22"/>
                      <a:pt x="57" y="20"/>
                    </a:cubicBezTo>
                    <a:cubicBezTo>
                      <a:pt x="60" y="20"/>
                      <a:pt x="63" y="19"/>
                      <a:pt x="65" y="15"/>
                    </a:cubicBezTo>
                    <a:cubicBezTo>
                      <a:pt x="65" y="14"/>
                      <a:pt x="65" y="13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8"/>
                      <a:pt x="64" y="5"/>
                      <a:pt x="61" y="3"/>
                    </a:cubicBezTo>
                    <a:cubicBezTo>
                      <a:pt x="59" y="1"/>
                      <a:pt x="57" y="0"/>
                      <a:pt x="54" y="0"/>
                    </a:cubicBezTo>
                    <a:cubicBezTo>
                      <a:pt x="49" y="0"/>
                      <a:pt x="43" y="3"/>
                      <a:pt x="42" y="8"/>
                    </a:cubicBezTo>
                    <a:cubicBezTo>
                      <a:pt x="42" y="12"/>
                      <a:pt x="45" y="15"/>
                      <a:pt x="49" y="17"/>
                    </a:cubicBezTo>
                    <a:cubicBezTo>
                      <a:pt x="47" y="17"/>
                      <a:pt x="45" y="17"/>
                      <a:pt x="43" y="17"/>
                    </a:cubicBezTo>
                    <a:cubicBezTo>
                      <a:pt x="36" y="19"/>
                      <a:pt x="30" y="29"/>
                      <a:pt x="35" y="34"/>
                    </a:cubicBezTo>
                    <a:cubicBezTo>
                      <a:pt x="35" y="42"/>
                      <a:pt x="35" y="49"/>
                      <a:pt x="34" y="56"/>
                    </a:cubicBezTo>
                    <a:cubicBezTo>
                      <a:pt x="32" y="66"/>
                      <a:pt x="26" y="69"/>
                      <a:pt x="18" y="72"/>
                    </a:cubicBezTo>
                    <a:cubicBezTo>
                      <a:pt x="13" y="74"/>
                      <a:pt x="4" y="80"/>
                      <a:pt x="4" y="86"/>
                    </a:cubicBezTo>
                    <a:cubicBezTo>
                      <a:pt x="0" y="89"/>
                      <a:pt x="1" y="98"/>
                      <a:pt x="3" y="102"/>
                    </a:cubicBezTo>
                    <a:cubicBezTo>
                      <a:pt x="5" y="110"/>
                      <a:pt x="13" y="114"/>
                      <a:pt x="20" y="117"/>
                    </a:cubicBezTo>
                    <a:cubicBezTo>
                      <a:pt x="27" y="120"/>
                      <a:pt x="37" y="120"/>
                      <a:pt x="44" y="117"/>
                    </a:cubicBezTo>
                    <a:cubicBezTo>
                      <a:pt x="50" y="114"/>
                      <a:pt x="55" y="108"/>
                      <a:pt x="55" y="102"/>
                    </a:cubicBezTo>
                    <a:cubicBezTo>
                      <a:pt x="56" y="100"/>
                      <a:pt x="57" y="98"/>
                      <a:pt x="58" y="96"/>
                    </a:cubicBezTo>
                    <a:cubicBezTo>
                      <a:pt x="60" y="89"/>
                      <a:pt x="63" y="84"/>
                      <a:pt x="69" y="80"/>
                    </a:cubicBezTo>
                    <a:cubicBezTo>
                      <a:pt x="74" y="77"/>
                      <a:pt x="83" y="75"/>
                      <a:pt x="87" y="69"/>
                    </a:cubicBezTo>
                    <a:cubicBezTo>
                      <a:pt x="103" y="61"/>
                      <a:pt x="76" y="34"/>
                      <a:pt x="69" y="28"/>
                    </a:cubicBezTo>
                    <a:close/>
                    <a:moveTo>
                      <a:pt x="47" y="9"/>
                    </a:moveTo>
                    <a:cubicBezTo>
                      <a:pt x="47" y="9"/>
                      <a:pt x="47" y="8"/>
                      <a:pt x="47" y="8"/>
                    </a:cubicBezTo>
                    <a:cubicBezTo>
                      <a:pt x="48" y="6"/>
                      <a:pt x="52" y="5"/>
                      <a:pt x="54" y="5"/>
                    </a:cubicBezTo>
                    <a:cubicBezTo>
                      <a:pt x="56" y="5"/>
                      <a:pt x="57" y="6"/>
                      <a:pt x="58" y="7"/>
                    </a:cubicBezTo>
                    <a:cubicBezTo>
                      <a:pt x="60" y="8"/>
                      <a:pt x="60" y="10"/>
                      <a:pt x="61" y="11"/>
                    </a:cubicBezTo>
                    <a:cubicBezTo>
                      <a:pt x="61" y="12"/>
                      <a:pt x="61" y="13"/>
                      <a:pt x="61" y="14"/>
                    </a:cubicBezTo>
                    <a:cubicBezTo>
                      <a:pt x="60" y="17"/>
                      <a:pt x="57" y="16"/>
                      <a:pt x="55" y="15"/>
                    </a:cubicBezTo>
                    <a:cubicBezTo>
                      <a:pt x="52" y="15"/>
                      <a:pt x="49" y="13"/>
                      <a:pt x="48" y="11"/>
                    </a:cubicBezTo>
                    <a:cubicBezTo>
                      <a:pt x="47" y="11"/>
                      <a:pt x="47" y="10"/>
                      <a:pt x="47" y="9"/>
                    </a:cubicBezTo>
                    <a:close/>
                    <a:moveTo>
                      <a:pt x="84" y="65"/>
                    </a:moveTo>
                    <a:cubicBezTo>
                      <a:pt x="81" y="66"/>
                      <a:pt x="79" y="68"/>
                      <a:pt x="76" y="70"/>
                    </a:cubicBezTo>
                    <a:cubicBezTo>
                      <a:pt x="72" y="72"/>
                      <a:pt x="68" y="74"/>
                      <a:pt x="64" y="77"/>
                    </a:cubicBezTo>
                    <a:cubicBezTo>
                      <a:pt x="58" y="82"/>
                      <a:pt x="54" y="90"/>
                      <a:pt x="52" y="98"/>
                    </a:cubicBezTo>
                    <a:cubicBezTo>
                      <a:pt x="48" y="103"/>
                      <a:pt x="47" y="109"/>
                      <a:pt x="40" y="112"/>
                    </a:cubicBezTo>
                    <a:cubicBezTo>
                      <a:pt x="35" y="114"/>
                      <a:pt x="28" y="113"/>
                      <a:pt x="23" y="112"/>
                    </a:cubicBezTo>
                    <a:cubicBezTo>
                      <a:pt x="17" y="110"/>
                      <a:pt x="11" y="107"/>
                      <a:pt x="8" y="102"/>
                    </a:cubicBezTo>
                    <a:cubicBezTo>
                      <a:pt x="5" y="97"/>
                      <a:pt x="7" y="93"/>
                      <a:pt x="7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12" y="85"/>
                      <a:pt x="15" y="81"/>
                      <a:pt x="21" y="78"/>
                    </a:cubicBezTo>
                    <a:cubicBezTo>
                      <a:pt x="26" y="75"/>
                      <a:pt x="31" y="73"/>
                      <a:pt x="34" y="69"/>
                    </a:cubicBezTo>
                    <a:cubicBezTo>
                      <a:pt x="42" y="60"/>
                      <a:pt x="41" y="44"/>
                      <a:pt x="39" y="34"/>
                    </a:cubicBezTo>
                    <a:cubicBezTo>
                      <a:pt x="41" y="30"/>
                      <a:pt x="40" y="24"/>
                      <a:pt x="46" y="24"/>
                    </a:cubicBezTo>
                    <a:cubicBezTo>
                      <a:pt x="53" y="24"/>
                      <a:pt x="60" y="29"/>
                      <a:pt x="66" y="33"/>
                    </a:cubicBezTo>
                    <a:cubicBezTo>
                      <a:pt x="74" y="39"/>
                      <a:pt x="92" y="55"/>
                      <a:pt x="84" y="6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5932856" y="5484904"/>
                <a:ext cx="149225" cy="153988"/>
              </a:xfrm>
              <a:custGeom>
                <a:avLst/>
                <a:gdLst>
                  <a:gd name="T0" fmla="*/ 37 w 40"/>
                  <a:gd name="T1" fmla="*/ 31 h 41"/>
                  <a:gd name="T2" fmla="*/ 34 w 40"/>
                  <a:gd name="T3" fmla="*/ 29 h 41"/>
                  <a:gd name="T4" fmla="*/ 33 w 40"/>
                  <a:gd name="T5" fmla="*/ 22 h 41"/>
                  <a:gd name="T6" fmla="*/ 24 w 40"/>
                  <a:gd name="T7" fmla="*/ 19 h 41"/>
                  <a:gd name="T8" fmla="*/ 23 w 40"/>
                  <a:gd name="T9" fmla="*/ 13 h 41"/>
                  <a:gd name="T10" fmla="*/ 13 w 40"/>
                  <a:gd name="T11" fmla="*/ 10 h 41"/>
                  <a:gd name="T12" fmla="*/ 9 w 40"/>
                  <a:gd name="T13" fmla="*/ 1 h 41"/>
                  <a:gd name="T14" fmla="*/ 4 w 40"/>
                  <a:gd name="T15" fmla="*/ 12 h 41"/>
                  <a:gd name="T16" fmla="*/ 10 w 40"/>
                  <a:gd name="T17" fmla="*/ 17 h 41"/>
                  <a:gd name="T18" fmla="*/ 19 w 40"/>
                  <a:gd name="T19" fmla="*/ 23 h 41"/>
                  <a:gd name="T20" fmla="*/ 27 w 40"/>
                  <a:gd name="T21" fmla="*/ 31 h 41"/>
                  <a:gd name="T22" fmla="*/ 31 w 40"/>
                  <a:gd name="T23" fmla="*/ 39 h 41"/>
                  <a:gd name="T24" fmla="*/ 39 w 40"/>
                  <a:gd name="T25" fmla="*/ 34 h 41"/>
                  <a:gd name="T26" fmla="*/ 23 w 40"/>
                  <a:gd name="T27" fmla="*/ 24 h 41"/>
                  <a:gd name="T28" fmla="*/ 23 w 40"/>
                  <a:gd name="T29" fmla="*/ 24 h 41"/>
                  <a:gd name="T30" fmla="*/ 9 w 40"/>
                  <a:gd name="T31" fmla="*/ 8 h 41"/>
                  <a:gd name="T32" fmla="*/ 5 w 40"/>
                  <a:gd name="T33" fmla="*/ 7 h 41"/>
                  <a:gd name="T34" fmla="*/ 5 w 40"/>
                  <a:gd name="T35" fmla="*/ 6 h 41"/>
                  <a:gd name="T36" fmla="*/ 6 w 40"/>
                  <a:gd name="T37" fmla="*/ 6 h 41"/>
                  <a:gd name="T38" fmla="*/ 9 w 40"/>
                  <a:gd name="T39" fmla="*/ 5 h 41"/>
                  <a:gd name="T40" fmla="*/ 13 w 40"/>
                  <a:gd name="T41" fmla="*/ 14 h 41"/>
                  <a:gd name="T42" fmla="*/ 22 w 40"/>
                  <a:gd name="T43" fmla="*/ 14 h 41"/>
                  <a:gd name="T44" fmla="*/ 19 w 40"/>
                  <a:gd name="T45" fmla="*/ 18 h 41"/>
                  <a:gd name="T46" fmla="*/ 24 w 40"/>
                  <a:gd name="T47" fmla="*/ 25 h 41"/>
                  <a:gd name="T48" fmla="*/ 23 w 40"/>
                  <a:gd name="T49" fmla="*/ 24 h 41"/>
                  <a:gd name="T50" fmla="*/ 24 w 40"/>
                  <a:gd name="T51" fmla="*/ 24 h 41"/>
                  <a:gd name="T52" fmla="*/ 30 w 40"/>
                  <a:gd name="T53" fmla="*/ 24 h 41"/>
                  <a:gd name="T54" fmla="*/ 30 w 40"/>
                  <a:gd name="T55" fmla="*/ 25 h 41"/>
                  <a:gd name="T56" fmla="*/ 30 w 40"/>
                  <a:gd name="T57" fmla="*/ 27 h 41"/>
                  <a:gd name="T58" fmla="*/ 30 w 40"/>
                  <a:gd name="T59" fmla="*/ 27 h 41"/>
                  <a:gd name="T60" fmla="*/ 24 w 40"/>
                  <a:gd name="T61" fmla="*/ 25 h 41"/>
                  <a:gd name="T62" fmla="*/ 33 w 40"/>
                  <a:gd name="T63" fmla="*/ 35 h 41"/>
                  <a:gd name="T64" fmla="*/ 31 w 40"/>
                  <a:gd name="T65" fmla="*/ 33 h 41"/>
                  <a:gd name="T66" fmla="*/ 35 w 40"/>
                  <a:gd name="T67" fmla="*/ 35 h 41"/>
                  <a:gd name="T68" fmla="*/ 35 w 40"/>
                  <a:gd name="T69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41">
                    <a:moveTo>
                      <a:pt x="37" y="31"/>
                    </a:move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0"/>
                      <a:pt x="36" y="30"/>
                      <a:pt x="36" y="30"/>
                    </a:cubicBezTo>
                    <a:cubicBezTo>
                      <a:pt x="35" y="29"/>
                      <a:pt x="34" y="29"/>
                      <a:pt x="34" y="29"/>
                    </a:cubicBezTo>
                    <a:cubicBezTo>
                      <a:pt x="34" y="28"/>
                      <a:pt x="34" y="25"/>
                      <a:pt x="33" y="24"/>
                    </a:cubicBezTo>
                    <a:cubicBezTo>
                      <a:pt x="34" y="23"/>
                      <a:pt x="34" y="23"/>
                      <a:pt x="33" y="22"/>
                    </a:cubicBezTo>
                    <a:cubicBezTo>
                      <a:pt x="32" y="19"/>
                      <a:pt x="28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5" y="17"/>
                    </a:cubicBezTo>
                    <a:cubicBezTo>
                      <a:pt x="25" y="15"/>
                      <a:pt x="24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2" y="9"/>
                      <a:pt x="17" y="8"/>
                      <a:pt x="13" y="10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1" y="2"/>
                      <a:pt x="0" y="5"/>
                    </a:cubicBezTo>
                    <a:cubicBezTo>
                      <a:pt x="0" y="8"/>
                      <a:pt x="2" y="11"/>
                      <a:pt x="4" y="12"/>
                    </a:cubicBezTo>
                    <a:cubicBezTo>
                      <a:pt x="6" y="13"/>
                      <a:pt x="8" y="13"/>
                      <a:pt x="9" y="12"/>
                    </a:cubicBezTo>
                    <a:cubicBezTo>
                      <a:pt x="9" y="14"/>
                      <a:pt x="9" y="15"/>
                      <a:pt x="10" y="17"/>
                    </a:cubicBezTo>
                    <a:cubicBezTo>
                      <a:pt x="12" y="20"/>
                      <a:pt x="16" y="22"/>
                      <a:pt x="20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8" y="26"/>
                      <a:pt x="21" y="29"/>
                      <a:pt x="24" y="30"/>
                    </a:cubicBezTo>
                    <a:cubicBezTo>
                      <a:pt x="25" y="31"/>
                      <a:pt x="26" y="31"/>
                      <a:pt x="27" y="31"/>
                    </a:cubicBezTo>
                    <a:cubicBezTo>
                      <a:pt x="26" y="32"/>
                      <a:pt x="26" y="32"/>
                      <a:pt x="26" y="33"/>
                    </a:cubicBezTo>
                    <a:cubicBezTo>
                      <a:pt x="26" y="35"/>
                      <a:pt x="29" y="38"/>
                      <a:pt x="31" y="39"/>
                    </a:cubicBezTo>
                    <a:cubicBezTo>
                      <a:pt x="33" y="40"/>
                      <a:pt x="37" y="41"/>
                      <a:pt x="39" y="38"/>
                    </a:cubicBezTo>
                    <a:cubicBezTo>
                      <a:pt x="40" y="37"/>
                      <a:pt x="39" y="35"/>
                      <a:pt x="39" y="34"/>
                    </a:cubicBezTo>
                    <a:cubicBezTo>
                      <a:pt x="38" y="33"/>
                      <a:pt x="37" y="32"/>
                      <a:pt x="37" y="31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lose/>
                    <a:moveTo>
                      <a:pt x="9" y="8"/>
                    </a:moveTo>
                    <a:cubicBezTo>
                      <a:pt x="8" y="9"/>
                      <a:pt x="7" y="8"/>
                      <a:pt x="6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6"/>
                      <a:pt x="10" y="7"/>
                      <a:pt x="9" y="8"/>
                    </a:cubicBezTo>
                    <a:close/>
                    <a:moveTo>
                      <a:pt x="13" y="14"/>
                    </a:moveTo>
                    <a:cubicBezTo>
                      <a:pt x="13" y="13"/>
                      <a:pt x="16" y="13"/>
                      <a:pt x="16" y="14"/>
                    </a:cubicBezTo>
                    <a:cubicBezTo>
                      <a:pt x="18" y="14"/>
                      <a:pt x="20" y="15"/>
                      <a:pt x="22" y="14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7" y="19"/>
                      <a:pt x="13" y="16"/>
                      <a:pt x="13" y="14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3"/>
                      <a:pt x="25" y="23"/>
                      <a:pt x="26" y="23"/>
                    </a:cubicBezTo>
                    <a:cubicBezTo>
                      <a:pt x="27" y="22"/>
                      <a:pt x="28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8"/>
                      <a:pt x="27" y="27"/>
                      <a:pt x="26" y="26"/>
                    </a:cubicBezTo>
                    <a:cubicBezTo>
                      <a:pt x="25" y="26"/>
                      <a:pt x="24" y="25"/>
                      <a:pt x="24" y="25"/>
                    </a:cubicBezTo>
                    <a:close/>
                    <a:moveTo>
                      <a:pt x="35" y="36"/>
                    </a:moveTo>
                    <a:cubicBezTo>
                      <a:pt x="34" y="36"/>
                      <a:pt x="34" y="36"/>
                      <a:pt x="33" y="35"/>
                    </a:cubicBezTo>
                    <a:cubicBezTo>
                      <a:pt x="32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2" y="33"/>
                      <a:pt x="33" y="34"/>
                      <a:pt x="35" y="33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6" y="35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5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00" name="Group 57"/>
            <p:cNvGrpSpPr>
              <a:grpSpLocks/>
            </p:cNvGrpSpPr>
            <p:nvPr/>
          </p:nvGrpSpPr>
          <p:grpSpPr bwMode="auto">
            <a:xfrm>
              <a:off x="3975127" y="2300975"/>
              <a:ext cx="539881" cy="735551"/>
              <a:chOff x="4229" y="1339"/>
              <a:chExt cx="476" cy="673"/>
            </a:xfrm>
          </p:grpSpPr>
          <p:sp>
            <p:nvSpPr>
              <p:cNvPr id="401" name="AutoShape 58"/>
              <p:cNvSpPr>
                <a:spLocks noChangeArrowheads="1"/>
              </p:cNvSpPr>
              <p:nvPr/>
            </p:nvSpPr>
            <p:spPr bwMode="auto">
              <a:xfrm>
                <a:off x="4229" y="1339"/>
                <a:ext cx="476" cy="673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402" name="Line 59"/>
              <p:cNvSpPr>
                <a:spLocks noChangeShapeType="1"/>
              </p:cNvSpPr>
              <p:nvPr/>
            </p:nvSpPr>
            <p:spPr bwMode="auto">
              <a:xfrm>
                <a:off x="4267" y="1447"/>
                <a:ext cx="34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403" name="Line 60"/>
              <p:cNvSpPr>
                <a:spLocks noChangeShapeType="1"/>
              </p:cNvSpPr>
              <p:nvPr/>
            </p:nvSpPr>
            <p:spPr bwMode="auto">
              <a:xfrm>
                <a:off x="4267" y="1543"/>
                <a:ext cx="34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404" name="Line 61"/>
              <p:cNvSpPr>
                <a:spLocks noChangeShapeType="1"/>
              </p:cNvSpPr>
              <p:nvPr/>
            </p:nvSpPr>
            <p:spPr bwMode="auto">
              <a:xfrm>
                <a:off x="4267" y="1639"/>
                <a:ext cx="34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405" name="Line 62"/>
              <p:cNvSpPr>
                <a:spLocks noChangeShapeType="1"/>
              </p:cNvSpPr>
              <p:nvPr/>
            </p:nvSpPr>
            <p:spPr bwMode="auto">
              <a:xfrm>
                <a:off x="4267" y="1735"/>
                <a:ext cx="34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406" name="Line 63"/>
              <p:cNvSpPr>
                <a:spLocks noChangeShapeType="1"/>
              </p:cNvSpPr>
              <p:nvPr/>
            </p:nvSpPr>
            <p:spPr bwMode="auto">
              <a:xfrm>
                <a:off x="4267" y="1831"/>
                <a:ext cx="34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5618283" y="2151550"/>
            <a:ext cx="3304501" cy="2069808"/>
            <a:chOff x="5618283" y="2151550"/>
            <a:chExt cx="3304501" cy="2069808"/>
          </a:xfrm>
        </p:grpSpPr>
        <p:sp>
          <p:nvSpPr>
            <p:cNvPr id="9" name="Rechteck 8"/>
            <p:cNvSpPr/>
            <p:nvPr/>
          </p:nvSpPr>
          <p:spPr>
            <a:xfrm>
              <a:off x="5618283" y="3069230"/>
              <a:ext cx="2736304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Mr. S strebt in allen Lebenslagen nach dem Optimum – auch bei der Einkaufsplanung</a:t>
              </a:r>
            </a:p>
          </p:txBody>
        </p:sp>
        <p:grpSp>
          <p:nvGrpSpPr>
            <p:cNvPr id="216" name="Gruppieren 596"/>
            <p:cNvGrpSpPr/>
            <p:nvPr/>
          </p:nvGrpSpPr>
          <p:grpSpPr>
            <a:xfrm>
              <a:off x="8050622" y="2665266"/>
              <a:ext cx="872162" cy="1166811"/>
              <a:chOff x="-1588453" y="2312065"/>
              <a:chExt cx="1409700" cy="1885949"/>
            </a:xfrm>
          </p:grpSpPr>
          <p:grpSp>
            <p:nvGrpSpPr>
              <p:cNvPr id="217" name="Gruppieren 597"/>
              <p:cNvGrpSpPr/>
              <p:nvPr/>
            </p:nvGrpSpPr>
            <p:grpSpPr>
              <a:xfrm>
                <a:off x="-1577341" y="2939127"/>
                <a:ext cx="1398588" cy="1258887"/>
                <a:chOff x="-1828801" y="2979738"/>
                <a:chExt cx="1398588" cy="1258887"/>
              </a:xfrm>
            </p:grpSpPr>
            <p:sp>
              <p:nvSpPr>
                <p:cNvPr id="241" name="Freeform 1555"/>
                <p:cNvSpPr>
                  <a:spLocks/>
                </p:cNvSpPr>
                <p:nvPr/>
              </p:nvSpPr>
              <p:spPr bwMode="auto">
                <a:xfrm>
                  <a:off x="-1751013" y="3863975"/>
                  <a:ext cx="315913" cy="127000"/>
                </a:xfrm>
                <a:custGeom>
                  <a:avLst/>
                  <a:gdLst>
                    <a:gd name="T0" fmla="*/ 83 w 84"/>
                    <a:gd name="T1" fmla="*/ 22 h 34"/>
                    <a:gd name="T2" fmla="*/ 53 w 84"/>
                    <a:gd name="T3" fmla="*/ 25 h 34"/>
                    <a:gd name="T4" fmla="*/ 34 w 84"/>
                    <a:gd name="T5" fmla="*/ 19 h 34"/>
                    <a:gd name="T6" fmla="*/ 17 w 84"/>
                    <a:gd name="T7" fmla="*/ 5 h 34"/>
                    <a:gd name="T8" fmla="*/ 7 w 84"/>
                    <a:gd name="T9" fmla="*/ 9 h 34"/>
                    <a:gd name="T10" fmla="*/ 12 w 84"/>
                    <a:gd name="T11" fmla="*/ 22 h 34"/>
                    <a:gd name="T12" fmla="*/ 1 w 84"/>
                    <a:gd name="T13" fmla="*/ 20 h 34"/>
                    <a:gd name="T14" fmla="*/ 1 w 84"/>
                    <a:gd name="T15" fmla="*/ 22 h 34"/>
                    <a:gd name="T16" fmla="*/ 14 w 84"/>
                    <a:gd name="T17" fmla="*/ 24 h 34"/>
                    <a:gd name="T18" fmla="*/ 15 w 84"/>
                    <a:gd name="T19" fmla="*/ 27 h 34"/>
                    <a:gd name="T20" fmla="*/ 17 w 84"/>
                    <a:gd name="T21" fmla="*/ 27 h 34"/>
                    <a:gd name="T22" fmla="*/ 34 w 84"/>
                    <a:gd name="T23" fmla="*/ 30 h 34"/>
                    <a:gd name="T24" fmla="*/ 54 w 84"/>
                    <a:gd name="T25" fmla="*/ 29 h 34"/>
                    <a:gd name="T26" fmla="*/ 83 w 84"/>
                    <a:gd name="T27" fmla="*/ 24 h 34"/>
                    <a:gd name="T28" fmla="*/ 83 w 84"/>
                    <a:gd name="T2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4" h="34">
                      <a:moveTo>
                        <a:pt x="83" y="22"/>
                      </a:moveTo>
                      <a:cubicBezTo>
                        <a:pt x="73" y="24"/>
                        <a:pt x="63" y="25"/>
                        <a:pt x="53" y="25"/>
                      </a:cubicBezTo>
                      <a:cubicBezTo>
                        <a:pt x="48" y="21"/>
                        <a:pt x="41" y="22"/>
                        <a:pt x="34" y="19"/>
                      </a:cubicBezTo>
                      <a:cubicBezTo>
                        <a:pt x="27" y="16"/>
                        <a:pt x="22" y="11"/>
                        <a:pt x="17" y="5"/>
                      </a:cubicBezTo>
                      <a:cubicBezTo>
                        <a:pt x="14" y="0"/>
                        <a:pt x="7" y="4"/>
                        <a:pt x="7" y="9"/>
                      </a:cubicBezTo>
                      <a:cubicBezTo>
                        <a:pt x="7" y="14"/>
                        <a:pt x="9" y="18"/>
                        <a:pt x="12" y="22"/>
                      </a:cubicBezTo>
                      <a:cubicBezTo>
                        <a:pt x="9" y="22"/>
                        <a:pt x="5" y="21"/>
                        <a:pt x="1" y="20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23"/>
                        <a:pt x="9" y="23"/>
                        <a:pt x="14" y="24"/>
                      </a:cubicBezTo>
                      <a:cubicBezTo>
                        <a:pt x="13" y="25"/>
                        <a:pt x="14" y="26"/>
                        <a:pt x="15" y="27"/>
                      </a:cubicBezTo>
                      <a:cubicBezTo>
                        <a:pt x="16" y="27"/>
                        <a:pt x="17" y="27"/>
                        <a:pt x="17" y="27"/>
                      </a:cubicBezTo>
                      <a:cubicBezTo>
                        <a:pt x="22" y="30"/>
                        <a:pt x="28" y="31"/>
                        <a:pt x="34" y="30"/>
                      </a:cubicBezTo>
                      <a:cubicBezTo>
                        <a:pt x="40" y="32"/>
                        <a:pt x="48" y="34"/>
                        <a:pt x="54" y="29"/>
                      </a:cubicBezTo>
                      <a:cubicBezTo>
                        <a:pt x="64" y="30"/>
                        <a:pt x="73" y="28"/>
                        <a:pt x="83" y="24"/>
                      </a:cubicBezTo>
                      <a:cubicBezTo>
                        <a:pt x="84" y="23"/>
                        <a:pt x="83" y="22"/>
                        <a:pt x="83" y="22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2" name="Freeform 1556"/>
                <p:cNvSpPr>
                  <a:spLocks/>
                </p:cNvSpPr>
                <p:nvPr/>
              </p:nvSpPr>
              <p:spPr bwMode="auto">
                <a:xfrm>
                  <a:off x="-1481138" y="4065588"/>
                  <a:ext cx="323850" cy="139700"/>
                </a:xfrm>
                <a:custGeom>
                  <a:avLst/>
                  <a:gdLst>
                    <a:gd name="T0" fmla="*/ 84 w 86"/>
                    <a:gd name="T1" fmla="*/ 26 h 37"/>
                    <a:gd name="T2" fmla="*/ 68 w 86"/>
                    <a:gd name="T3" fmla="*/ 28 h 37"/>
                    <a:gd name="T4" fmla="*/ 64 w 86"/>
                    <a:gd name="T5" fmla="*/ 22 h 37"/>
                    <a:gd name="T6" fmla="*/ 60 w 86"/>
                    <a:gd name="T7" fmla="*/ 21 h 37"/>
                    <a:gd name="T8" fmla="*/ 59 w 86"/>
                    <a:gd name="T9" fmla="*/ 20 h 37"/>
                    <a:gd name="T10" fmla="*/ 30 w 86"/>
                    <a:gd name="T11" fmla="*/ 19 h 37"/>
                    <a:gd name="T12" fmla="*/ 21 w 86"/>
                    <a:gd name="T13" fmla="*/ 16 h 37"/>
                    <a:gd name="T14" fmla="*/ 27 w 86"/>
                    <a:gd name="T15" fmla="*/ 16 h 37"/>
                    <a:gd name="T16" fmla="*/ 27 w 86"/>
                    <a:gd name="T17" fmla="*/ 14 h 37"/>
                    <a:gd name="T18" fmla="*/ 4 w 86"/>
                    <a:gd name="T19" fmla="*/ 2 h 37"/>
                    <a:gd name="T20" fmla="*/ 1 w 86"/>
                    <a:gd name="T21" fmla="*/ 4 h 37"/>
                    <a:gd name="T22" fmla="*/ 4 w 86"/>
                    <a:gd name="T23" fmla="*/ 11 h 37"/>
                    <a:gd name="T24" fmla="*/ 4 w 86"/>
                    <a:gd name="T25" fmla="*/ 14 h 37"/>
                    <a:gd name="T26" fmla="*/ 64 w 86"/>
                    <a:gd name="T27" fmla="*/ 33 h 37"/>
                    <a:gd name="T28" fmla="*/ 65 w 86"/>
                    <a:gd name="T29" fmla="*/ 32 h 37"/>
                    <a:gd name="T30" fmla="*/ 82 w 86"/>
                    <a:gd name="T31" fmla="*/ 29 h 37"/>
                    <a:gd name="T32" fmla="*/ 85 w 86"/>
                    <a:gd name="T33" fmla="*/ 29 h 37"/>
                    <a:gd name="T34" fmla="*/ 85 w 86"/>
                    <a:gd name="T35" fmla="*/ 29 h 37"/>
                    <a:gd name="T36" fmla="*/ 84 w 86"/>
                    <a:gd name="T37" fmla="*/ 29 h 37"/>
                    <a:gd name="T38" fmla="*/ 85 w 86"/>
                    <a:gd name="T39" fmla="*/ 28 h 37"/>
                    <a:gd name="T40" fmla="*/ 84 w 86"/>
                    <a:gd name="T41" fmla="*/ 2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6" h="37">
                      <a:moveTo>
                        <a:pt x="84" y="26"/>
                      </a:moveTo>
                      <a:cubicBezTo>
                        <a:pt x="79" y="27"/>
                        <a:pt x="73" y="28"/>
                        <a:pt x="68" y="28"/>
                      </a:cubicBezTo>
                      <a:cubicBezTo>
                        <a:pt x="68" y="25"/>
                        <a:pt x="67" y="22"/>
                        <a:pt x="64" y="22"/>
                      </a:cubicBezTo>
                      <a:cubicBezTo>
                        <a:pt x="62" y="21"/>
                        <a:pt x="61" y="21"/>
                        <a:pt x="60" y="21"/>
                      </a:cubicBezTo>
                      <a:cubicBezTo>
                        <a:pt x="60" y="20"/>
                        <a:pt x="60" y="20"/>
                        <a:pt x="59" y="20"/>
                      </a:cubicBezTo>
                      <a:cubicBezTo>
                        <a:pt x="49" y="18"/>
                        <a:pt x="39" y="19"/>
                        <a:pt x="30" y="19"/>
                      </a:cubicBezTo>
                      <a:cubicBezTo>
                        <a:pt x="27" y="18"/>
                        <a:pt x="24" y="17"/>
                        <a:pt x="21" y="16"/>
                      </a:cubicBezTo>
                      <a:cubicBezTo>
                        <a:pt x="23" y="16"/>
                        <a:pt x="25" y="16"/>
                        <a:pt x="27" y="16"/>
                      </a:cubicBezTo>
                      <a:cubicBezTo>
                        <a:pt x="28" y="16"/>
                        <a:pt x="29" y="14"/>
                        <a:pt x="27" y="14"/>
                      </a:cubicBezTo>
                      <a:cubicBezTo>
                        <a:pt x="19" y="10"/>
                        <a:pt x="11" y="8"/>
                        <a:pt x="4" y="2"/>
                      </a:cubicBezTo>
                      <a:cubicBezTo>
                        <a:pt x="3" y="0"/>
                        <a:pt x="0" y="1"/>
                        <a:pt x="1" y="4"/>
                      </a:cubicBezTo>
                      <a:cubicBezTo>
                        <a:pt x="1" y="6"/>
                        <a:pt x="2" y="9"/>
                        <a:pt x="4" y="11"/>
                      </a:cubicBezTo>
                      <a:cubicBezTo>
                        <a:pt x="4" y="12"/>
                        <a:pt x="4" y="13"/>
                        <a:pt x="4" y="14"/>
                      </a:cubicBezTo>
                      <a:cubicBezTo>
                        <a:pt x="12" y="34"/>
                        <a:pt x="46" y="37"/>
                        <a:pt x="64" y="33"/>
                      </a:cubicBezTo>
                      <a:cubicBezTo>
                        <a:pt x="64" y="32"/>
                        <a:pt x="65" y="32"/>
                        <a:pt x="65" y="32"/>
                      </a:cubicBezTo>
                      <a:cubicBezTo>
                        <a:pt x="71" y="33"/>
                        <a:pt x="77" y="32"/>
                        <a:pt x="82" y="29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84" y="29"/>
                        <a:pt x="84" y="29"/>
                        <a:pt x="84" y="29"/>
                      </a:cubicBezTo>
                      <a:cubicBezTo>
                        <a:pt x="84" y="28"/>
                        <a:pt x="85" y="28"/>
                        <a:pt x="85" y="28"/>
                      </a:cubicBezTo>
                      <a:cubicBezTo>
                        <a:pt x="86" y="27"/>
                        <a:pt x="86" y="26"/>
                        <a:pt x="84" y="26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3" name="Freeform 1557"/>
                <p:cNvSpPr>
                  <a:spLocks/>
                </p:cNvSpPr>
                <p:nvPr/>
              </p:nvSpPr>
              <p:spPr bwMode="auto">
                <a:xfrm>
                  <a:off x="-812801" y="3863975"/>
                  <a:ext cx="209550" cy="104775"/>
                </a:xfrm>
                <a:custGeom>
                  <a:avLst/>
                  <a:gdLst>
                    <a:gd name="T0" fmla="*/ 55 w 56"/>
                    <a:gd name="T1" fmla="*/ 26 h 28"/>
                    <a:gd name="T2" fmla="*/ 29 w 56"/>
                    <a:gd name="T3" fmla="*/ 23 h 28"/>
                    <a:gd name="T4" fmla="*/ 30 w 56"/>
                    <a:gd name="T5" fmla="*/ 23 h 28"/>
                    <a:gd name="T6" fmla="*/ 30 w 56"/>
                    <a:gd name="T7" fmla="*/ 20 h 28"/>
                    <a:gd name="T8" fmla="*/ 11 w 56"/>
                    <a:gd name="T9" fmla="*/ 9 h 28"/>
                    <a:gd name="T10" fmla="*/ 8 w 56"/>
                    <a:gd name="T11" fmla="*/ 3 h 28"/>
                    <a:gd name="T12" fmla="*/ 7 w 56"/>
                    <a:gd name="T13" fmla="*/ 1 h 28"/>
                    <a:gd name="T14" fmla="*/ 1 w 56"/>
                    <a:gd name="T15" fmla="*/ 5 h 28"/>
                    <a:gd name="T16" fmla="*/ 4 w 56"/>
                    <a:gd name="T17" fmla="*/ 15 h 28"/>
                    <a:gd name="T18" fmla="*/ 28 w 56"/>
                    <a:gd name="T19" fmla="*/ 24 h 28"/>
                    <a:gd name="T20" fmla="*/ 39 w 56"/>
                    <a:gd name="T21" fmla="*/ 26 h 28"/>
                    <a:gd name="T22" fmla="*/ 46 w 56"/>
                    <a:gd name="T23" fmla="*/ 27 h 28"/>
                    <a:gd name="T24" fmla="*/ 55 w 56"/>
                    <a:gd name="T25" fmla="*/ 28 h 28"/>
                    <a:gd name="T26" fmla="*/ 55 w 56"/>
                    <a:gd name="T27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" h="28">
                      <a:moveTo>
                        <a:pt x="55" y="26"/>
                      </a:moveTo>
                      <a:cubicBezTo>
                        <a:pt x="47" y="23"/>
                        <a:pt x="38" y="24"/>
                        <a:pt x="29" y="23"/>
                      </a:cubicBezTo>
                      <a:cubicBezTo>
                        <a:pt x="29" y="23"/>
                        <a:pt x="30" y="23"/>
                        <a:pt x="30" y="23"/>
                      </a:cubicBezTo>
                      <a:cubicBezTo>
                        <a:pt x="31" y="22"/>
                        <a:pt x="31" y="21"/>
                        <a:pt x="30" y="20"/>
                      </a:cubicBezTo>
                      <a:cubicBezTo>
                        <a:pt x="25" y="14"/>
                        <a:pt x="17" y="14"/>
                        <a:pt x="11" y="9"/>
                      </a:cubicBezTo>
                      <a:cubicBezTo>
                        <a:pt x="9" y="7"/>
                        <a:pt x="9" y="6"/>
                        <a:pt x="8" y="3"/>
                      </a:cubicBezTo>
                      <a:cubicBezTo>
                        <a:pt x="8" y="3"/>
                        <a:pt x="8" y="1"/>
                        <a:pt x="7" y="1"/>
                      </a:cubicBezTo>
                      <a:cubicBezTo>
                        <a:pt x="4" y="0"/>
                        <a:pt x="2" y="2"/>
                        <a:pt x="1" y="5"/>
                      </a:cubicBezTo>
                      <a:cubicBezTo>
                        <a:pt x="0" y="8"/>
                        <a:pt x="2" y="12"/>
                        <a:pt x="4" y="15"/>
                      </a:cubicBezTo>
                      <a:cubicBezTo>
                        <a:pt x="9" y="20"/>
                        <a:pt x="20" y="26"/>
                        <a:pt x="28" y="24"/>
                      </a:cubicBezTo>
                      <a:cubicBezTo>
                        <a:pt x="31" y="25"/>
                        <a:pt x="35" y="25"/>
                        <a:pt x="39" y="26"/>
                      </a:cubicBezTo>
                      <a:cubicBezTo>
                        <a:pt x="41" y="27"/>
                        <a:pt x="44" y="27"/>
                        <a:pt x="46" y="27"/>
                      </a:cubicBezTo>
                      <a:cubicBezTo>
                        <a:pt x="49" y="28"/>
                        <a:pt x="52" y="28"/>
                        <a:pt x="55" y="28"/>
                      </a:cubicBezTo>
                      <a:cubicBezTo>
                        <a:pt x="55" y="28"/>
                        <a:pt x="56" y="27"/>
                        <a:pt x="55" y="26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4" name="Freeform 1558"/>
                <p:cNvSpPr>
                  <a:spLocks noEditPoints="1"/>
                </p:cNvSpPr>
                <p:nvPr/>
              </p:nvSpPr>
              <p:spPr bwMode="auto">
                <a:xfrm>
                  <a:off x="-1525588" y="3335338"/>
                  <a:ext cx="814388" cy="869950"/>
                </a:xfrm>
                <a:custGeom>
                  <a:avLst/>
                  <a:gdLst>
                    <a:gd name="T0" fmla="*/ 213 w 217"/>
                    <a:gd name="T1" fmla="*/ 217 h 232"/>
                    <a:gd name="T2" fmla="*/ 174 w 217"/>
                    <a:gd name="T3" fmla="*/ 209 h 232"/>
                    <a:gd name="T4" fmla="*/ 148 w 217"/>
                    <a:gd name="T5" fmla="*/ 192 h 232"/>
                    <a:gd name="T6" fmla="*/ 147 w 217"/>
                    <a:gd name="T7" fmla="*/ 177 h 232"/>
                    <a:gd name="T8" fmla="*/ 182 w 217"/>
                    <a:gd name="T9" fmla="*/ 154 h 232"/>
                    <a:gd name="T10" fmla="*/ 141 w 217"/>
                    <a:gd name="T11" fmla="*/ 159 h 232"/>
                    <a:gd name="T12" fmla="*/ 114 w 217"/>
                    <a:gd name="T13" fmla="*/ 153 h 232"/>
                    <a:gd name="T14" fmla="*/ 159 w 217"/>
                    <a:gd name="T15" fmla="*/ 143 h 232"/>
                    <a:gd name="T16" fmla="*/ 120 w 217"/>
                    <a:gd name="T17" fmla="*/ 140 h 232"/>
                    <a:gd name="T18" fmla="*/ 119 w 217"/>
                    <a:gd name="T19" fmla="*/ 136 h 232"/>
                    <a:gd name="T20" fmla="*/ 112 w 217"/>
                    <a:gd name="T21" fmla="*/ 123 h 232"/>
                    <a:gd name="T22" fmla="*/ 109 w 217"/>
                    <a:gd name="T23" fmla="*/ 118 h 232"/>
                    <a:gd name="T24" fmla="*/ 121 w 217"/>
                    <a:gd name="T25" fmla="*/ 116 h 232"/>
                    <a:gd name="T26" fmla="*/ 163 w 217"/>
                    <a:gd name="T27" fmla="*/ 113 h 232"/>
                    <a:gd name="T28" fmla="*/ 104 w 217"/>
                    <a:gd name="T29" fmla="*/ 108 h 232"/>
                    <a:gd name="T30" fmla="*/ 116 w 217"/>
                    <a:gd name="T31" fmla="*/ 101 h 232"/>
                    <a:gd name="T32" fmla="*/ 110 w 217"/>
                    <a:gd name="T33" fmla="*/ 86 h 232"/>
                    <a:gd name="T34" fmla="*/ 111 w 217"/>
                    <a:gd name="T35" fmla="*/ 86 h 232"/>
                    <a:gd name="T36" fmla="*/ 93 w 217"/>
                    <a:gd name="T37" fmla="*/ 64 h 232"/>
                    <a:gd name="T38" fmla="*/ 77 w 217"/>
                    <a:gd name="T39" fmla="*/ 102 h 232"/>
                    <a:gd name="T40" fmla="*/ 77 w 217"/>
                    <a:gd name="T41" fmla="*/ 129 h 232"/>
                    <a:gd name="T42" fmla="*/ 71 w 217"/>
                    <a:gd name="T43" fmla="*/ 128 h 232"/>
                    <a:gd name="T44" fmla="*/ 68 w 217"/>
                    <a:gd name="T45" fmla="*/ 112 h 232"/>
                    <a:gd name="T46" fmla="*/ 62 w 217"/>
                    <a:gd name="T47" fmla="*/ 100 h 232"/>
                    <a:gd name="T48" fmla="*/ 58 w 217"/>
                    <a:gd name="T49" fmla="*/ 84 h 232"/>
                    <a:gd name="T50" fmla="*/ 25 w 217"/>
                    <a:gd name="T51" fmla="*/ 73 h 232"/>
                    <a:gd name="T52" fmla="*/ 25 w 217"/>
                    <a:gd name="T53" fmla="*/ 62 h 232"/>
                    <a:gd name="T54" fmla="*/ 40 w 217"/>
                    <a:gd name="T55" fmla="*/ 60 h 232"/>
                    <a:gd name="T56" fmla="*/ 28 w 217"/>
                    <a:gd name="T57" fmla="*/ 55 h 232"/>
                    <a:gd name="T58" fmla="*/ 46 w 217"/>
                    <a:gd name="T59" fmla="*/ 48 h 232"/>
                    <a:gd name="T60" fmla="*/ 19 w 217"/>
                    <a:gd name="T61" fmla="*/ 39 h 232"/>
                    <a:gd name="T62" fmla="*/ 22 w 217"/>
                    <a:gd name="T63" fmla="*/ 32 h 232"/>
                    <a:gd name="T64" fmla="*/ 43 w 217"/>
                    <a:gd name="T65" fmla="*/ 26 h 232"/>
                    <a:gd name="T66" fmla="*/ 11 w 217"/>
                    <a:gd name="T67" fmla="*/ 20 h 232"/>
                    <a:gd name="T68" fmla="*/ 39 w 217"/>
                    <a:gd name="T69" fmla="*/ 23 h 232"/>
                    <a:gd name="T70" fmla="*/ 52 w 217"/>
                    <a:gd name="T71" fmla="*/ 16 h 232"/>
                    <a:gd name="T72" fmla="*/ 14 w 217"/>
                    <a:gd name="T73" fmla="*/ 11 h 232"/>
                    <a:gd name="T74" fmla="*/ 1 w 217"/>
                    <a:gd name="T75" fmla="*/ 4 h 232"/>
                    <a:gd name="T76" fmla="*/ 4 w 217"/>
                    <a:gd name="T77" fmla="*/ 12 h 232"/>
                    <a:gd name="T78" fmla="*/ 3 w 217"/>
                    <a:gd name="T79" fmla="*/ 83 h 232"/>
                    <a:gd name="T80" fmla="*/ 9 w 217"/>
                    <a:gd name="T81" fmla="*/ 106 h 232"/>
                    <a:gd name="T82" fmla="*/ 32 w 217"/>
                    <a:gd name="T83" fmla="*/ 106 h 232"/>
                    <a:gd name="T84" fmla="*/ 49 w 217"/>
                    <a:gd name="T85" fmla="*/ 123 h 232"/>
                    <a:gd name="T86" fmla="*/ 59 w 217"/>
                    <a:gd name="T87" fmla="*/ 145 h 232"/>
                    <a:gd name="T88" fmla="*/ 62 w 217"/>
                    <a:gd name="T89" fmla="*/ 157 h 232"/>
                    <a:gd name="T90" fmla="*/ 71 w 217"/>
                    <a:gd name="T91" fmla="*/ 154 h 232"/>
                    <a:gd name="T92" fmla="*/ 96 w 217"/>
                    <a:gd name="T93" fmla="*/ 157 h 232"/>
                    <a:gd name="T94" fmla="*/ 108 w 217"/>
                    <a:gd name="T95" fmla="*/ 159 h 232"/>
                    <a:gd name="T96" fmla="*/ 133 w 217"/>
                    <a:gd name="T97" fmla="*/ 163 h 232"/>
                    <a:gd name="T98" fmla="*/ 128 w 217"/>
                    <a:gd name="T99" fmla="*/ 166 h 232"/>
                    <a:gd name="T100" fmla="*/ 141 w 217"/>
                    <a:gd name="T101" fmla="*/ 197 h 232"/>
                    <a:gd name="T102" fmla="*/ 154 w 217"/>
                    <a:gd name="T103" fmla="*/ 219 h 232"/>
                    <a:gd name="T104" fmla="*/ 215 w 217"/>
                    <a:gd name="T105" fmla="*/ 222 h 232"/>
                    <a:gd name="T106" fmla="*/ 49 w 217"/>
                    <a:gd name="T107" fmla="*/ 106 h 232"/>
                    <a:gd name="T108" fmla="*/ 34 w 217"/>
                    <a:gd name="T109" fmla="*/ 96 h 232"/>
                    <a:gd name="T110" fmla="*/ 74 w 217"/>
                    <a:gd name="T111" fmla="*/ 148 h 232"/>
                    <a:gd name="T112" fmla="*/ 80 w 217"/>
                    <a:gd name="T113" fmla="*/ 145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17" h="232">
                      <a:moveTo>
                        <a:pt x="215" y="222"/>
                      </a:moveTo>
                      <a:cubicBezTo>
                        <a:pt x="214" y="221"/>
                        <a:pt x="213" y="220"/>
                        <a:pt x="212" y="220"/>
                      </a:cubicBezTo>
                      <a:cubicBezTo>
                        <a:pt x="213" y="220"/>
                        <a:pt x="213" y="219"/>
                        <a:pt x="213" y="219"/>
                      </a:cubicBezTo>
                      <a:cubicBezTo>
                        <a:pt x="214" y="218"/>
                        <a:pt x="214" y="218"/>
                        <a:pt x="213" y="217"/>
                      </a:cubicBezTo>
                      <a:cubicBezTo>
                        <a:pt x="209" y="215"/>
                        <a:pt x="202" y="217"/>
                        <a:pt x="197" y="217"/>
                      </a:cubicBezTo>
                      <a:cubicBezTo>
                        <a:pt x="195" y="217"/>
                        <a:pt x="192" y="217"/>
                        <a:pt x="190" y="217"/>
                      </a:cubicBezTo>
                      <a:cubicBezTo>
                        <a:pt x="190" y="216"/>
                        <a:pt x="190" y="215"/>
                        <a:pt x="190" y="214"/>
                      </a:cubicBezTo>
                      <a:cubicBezTo>
                        <a:pt x="186" y="209"/>
                        <a:pt x="180" y="210"/>
                        <a:pt x="174" y="209"/>
                      </a:cubicBezTo>
                      <a:cubicBezTo>
                        <a:pt x="168" y="208"/>
                        <a:pt x="161" y="207"/>
                        <a:pt x="154" y="207"/>
                      </a:cubicBezTo>
                      <a:cubicBezTo>
                        <a:pt x="154" y="206"/>
                        <a:pt x="154" y="206"/>
                        <a:pt x="154" y="206"/>
                      </a:cubicBezTo>
                      <a:cubicBezTo>
                        <a:pt x="153" y="204"/>
                        <a:pt x="151" y="201"/>
                        <a:pt x="151" y="199"/>
                      </a:cubicBezTo>
                      <a:cubicBezTo>
                        <a:pt x="150" y="196"/>
                        <a:pt x="150" y="194"/>
                        <a:pt x="148" y="192"/>
                      </a:cubicBezTo>
                      <a:cubicBezTo>
                        <a:pt x="147" y="191"/>
                        <a:pt x="146" y="191"/>
                        <a:pt x="145" y="191"/>
                      </a:cubicBezTo>
                      <a:cubicBezTo>
                        <a:pt x="144" y="192"/>
                        <a:pt x="143" y="192"/>
                        <a:pt x="142" y="193"/>
                      </a:cubicBezTo>
                      <a:cubicBezTo>
                        <a:pt x="142" y="191"/>
                        <a:pt x="143" y="188"/>
                        <a:pt x="142" y="185"/>
                      </a:cubicBezTo>
                      <a:cubicBezTo>
                        <a:pt x="144" y="183"/>
                        <a:pt x="146" y="180"/>
                        <a:pt x="147" y="177"/>
                      </a:cubicBezTo>
                      <a:cubicBezTo>
                        <a:pt x="147" y="177"/>
                        <a:pt x="147" y="176"/>
                        <a:pt x="147" y="176"/>
                      </a:cubicBezTo>
                      <a:cubicBezTo>
                        <a:pt x="152" y="175"/>
                        <a:pt x="156" y="174"/>
                        <a:pt x="160" y="171"/>
                      </a:cubicBezTo>
                      <a:cubicBezTo>
                        <a:pt x="161" y="170"/>
                        <a:pt x="162" y="169"/>
                        <a:pt x="162" y="168"/>
                      </a:cubicBezTo>
                      <a:cubicBezTo>
                        <a:pt x="169" y="164"/>
                        <a:pt x="175" y="159"/>
                        <a:pt x="182" y="154"/>
                      </a:cubicBezTo>
                      <a:cubicBezTo>
                        <a:pt x="184" y="152"/>
                        <a:pt x="182" y="148"/>
                        <a:pt x="180" y="150"/>
                      </a:cubicBezTo>
                      <a:cubicBezTo>
                        <a:pt x="178" y="151"/>
                        <a:pt x="177" y="151"/>
                        <a:pt x="176" y="152"/>
                      </a:cubicBezTo>
                      <a:cubicBezTo>
                        <a:pt x="169" y="155"/>
                        <a:pt x="162" y="157"/>
                        <a:pt x="154" y="158"/>
                      </a:cubicBezTo>
                      <a:cubicBezTo>
                        <a:pt x="149" y="158"/>
                        <a:pt x="145" y="158"/>
                        <a:pt x="141" y="159"/>
                      </a:cubicBezTo>
                      <a:cubicBezTo>
                        <a:pt x="137" y="158"/>
                        <a:pt x="132" y="157"/>
                        <a:pt x="128" y="157"/>
                      </a:cubicBezTo>
                      <a:cubicBezTo>
                        <a:pt x="124" y="157"/>
                        <a:pt x="120" y="156"/>
                        <a:pt x="116" y="156"/>
                      </a:cubicBezTo>
                      <a:cubicBezTo>
                        <a:pt x="116" y="155"/>
                        <a:pt x="116" y="155"/>
                        <a:pt x="116" y="155"/>
                      </a:cubicBezTo>
                      <a:cubicBezTo>
                        <a:pt x="116" y="154"/>
                        <a:pt x="115" y="154"/>
                        <a:pt x="114" y="153"/>
                      </a:cubicBezTo>
                      <a:cubicBezTo>
                        <a:pt x="116" y="152"/>
                        <a:pt x="118" y="152"/>
                        <a:pt x="121" y="151"/>
                      </a:cubicBezTo>
                      <a:cubicBezTo>
                        <a:pt x="121" y="150"/>
                        <a:pt x="121" y="150"/>
                        <a:pt x="121" y="150"/>
                      </a:cubicBezTo>
                      <a:cubicBezTo>
                        <a:pt x="134" y="151"/>
                        <a:pt x="147" y="150"/>
                        <a:pt x="159" y="145"/>
                      </a:cubicBezTo>
                      <a:cubicBezTo>
                        <a:pt x="160" y="145"/>
                        <a:pt x="160" y="143"/>
                        <a:pt x="159" y="143"/>
                      </a:cubicBezTo>
                      <a:cubicBezTo>
                        <a:pt x="142" y="143"/>
                        <a:pt x="125" y="145"/>
                        <a:pt x="108" y="143"/>
                      </a:cubicBezTo>
                      <a:cubicBezTo>
                        <a:pt x="109" y="142"/>
                        <a:pt x="109" y="142"/>
                        <a:pt x="109" y="142"/>
                      </a:cubicBezTo>
                      <a:cubicBezTo>
                        <a:pt x="112" y="143"/>
                        <a:pt x="114" y="142"/>
                        <a:pt x="116" y="140"/>
                      </a:cubicBezTo>
                      <a:cubicBezTo>
                        <a:pt x="117" y="140"/>
                        <a:pt x="118" y="140"/>
                        <a:pt x="120" y="140"/>
                      </a:cubicBezTo>
                      <a:cubicBezTo>
                        <a:pt x="131" y="142"/>
                        <a:pt x="144" y="143"/>
                        <a:pt x="155" y="139"/>
                      </a:cubicBezTo>
                      <a:cubicBezTo>
                        <a:pt x="156" y="138"/>
                        <a:pt x="156" y="137"/>
                        <a:pt x="155" y="137"/>
                      </a:cubicBezTo>
                      <a:cubicBezTo>
                        <a:pt x="144" y="138"/>
                        <a:pt x="134" y="137"/>
                        <a:pt x="123" y="136"/>
                      </a:cubicBezTo>
                      <a:cubicBezTo>
                        <a:pt x="122" y="136"/>
                        <a:pt x="121" y="136"/>
                        <a:pt x="119" y="136"/>
                      </a:cubicBezTo>
                      <a:cubicBezTo>
                        <a:pt x="120" y="134"/>
                        <a:pt x="119" y="131"/>
                        <a:pt x="118" y="129"/>
                      </a:cubicBezTo>
                      <a:cubicBezTo>
                        <a:pt x="124" y="131"/>
                        <a:pt x="131" y="131"/>
                        <a:pt x="137" y="129"/>
                      </a:cubicBezTo>
                      <a:cubicBezTo>
                        <a:pt x="138" y="129"/>
                        <a:pt x="138" y="127"/>
                        <a:pt x="137" y="127"/>
                      </a:cubicBezTo>
                      <a:cubicBezTo>
                        <a:pt x="128" y="127"/>
                        <a:pt x="120" y="125"/>
                        <a:pt x="112" y="123"/>
                      </a:cubicBezTo>
                      <a:cubicBezTo>
                        <a:pt x="111" y="123"/>
                        <a:pt x="110" y="122"/>
                        <a:pt x="109" y="121"/>
                      </a:cubicBezTo>
                      <a:cubicBezTo>
                        <a:pt x="111" y="121"/>
                        <a:pt x="113" y="121"/>
                        <a:pt x="115" y="121"/>
                      </a:cubicBezTo>
                      <a:cubicBezTo>
                        <a:pt x="115" y="121"/>
                        <a:pt x="116" y="120"/>
                        <a:pt x="115" y="119"/>
                      </a:cubicBezTo>
                      <a:cubicBezTo>
                        <a:pt x="113" y="119"/>
                        <a:pt x="111" y="119"/>
                        <a:pt x="109" y="118"/>
                      </a:cubicBezTo>
                      <a:cubicBezTo>
                        <a:pt x="109" y="117"/>
                        <a:pt x="109" y="116"/>
                        <a:pt x="109" y="115"/>
                      </a:cubicBezTo>
                      <a:cubicBezTo>
                        <a:pt x="111" y="115"/>
                        <a:pt x="113" y="116"/>
                        <a:pt x="115" y="117"/>
                      </a:cubicBezTo>
                      <a:cubicBezTo>
                        <a:pt x="115" y="117"/>
                        <a:pt x="116" y="116"/>
                        <a:pt x="115" y="116"/>
                      </a:cubicBezTo>
                      <a:cubicBezTo>
                        <a:pt x="117" y="116"/>
                        <a:pt x="119" y="116"/>
                        <a:pt x="121" y="116"/>
                      </a:cubicBezTo>
                      <a:cubicBezTo>
                        <a:pt x="121" y="116"/>
                        <a:pt x="121" y="116"/>
                        <a:pt x="121" y="116"/>
                      </a:cubicBezTo>
                      <a:cubicBezTo>
                        <a:pt x="119" y="116"/>
                        <a:pt x="117" y="116"/>
                        <a:pt x="115" y="115"/>
                      </a:cubicBezTo>
                      <a:cubicBezTo>
                        <a:pt x="114" y="115"/>
                        <a:pt x="113" y="115"/>
                        <a:pt x="112" y="114"/>
                      </a:cubicBezTo>
                      <a:cubicBezTo>
                        <a:pt x="129" y="118"/>
                        <a:pt x="148" y="119"/>
                        <a:pt x="163" y="113"/>
                      </a:cubicBezTo>
                      <a:cubicBezTo>
                        <a:pt x="164" y="113"/>
                        <a:pt x="164" y="111"/>
                        <a:pt x="163" y="111"/>
                      </a:cubicBezTo>
                      <a:cubicBezTo>
                        <a:pt x="152" y="110"/>
                        <a:pt x="140" y="112"/>
                        <a:pt x="129" y="111"/>
                      </a:cubicBezTo>
                      <a:cubicBezTo>
                        <a:pt x="121" y="111"/>
                        <a:pt x="113" y="110"/>
                        <a:pt x="105" y="108"/>
                      </a:cubicBezTo>
                      <a:cubicBezTo>
                        <a:pt x="104" y="108"/>
                        <a:pt x="104" y="108"/>
                        <a:pt x="104" y="108"/>
                      </a:cubicBezTo>
                      <a:cubicBezTo>
                        <a:pt x="105" y="107"/>
                        <a:pt x="105" y="107"/>
                        <a:pt x="105" y="106"/>
                      </a:cubicBezTo>
                      <a:cubicBezTo>
                        <a:pt x="105" y="105"/>
                        <a:pt x="104" y="105"/>
                        <a:pt x="104" y="104"/>
                      </a:cubicBezTo>
                      <a:cubicBezTo>
                        <a:pt x="108" y="105"/>
                        <a:pt x="113" y="105"/>
                        <a:pt x="116" y="104"/>
                      </a:cubicBezTo>
                      <a:cubicBezTo>
                        <a:pt x="116" y="103"/>
                        <a:pt x="117" y="102"/>
                        <a:pt x="116" y="101"/>
                      </a:cubicBezTo>
                      <a:cubicBezTo>
                        <a:pt x="115" y="100"/>
                        <a:pt x="115" y="99"/>
                        <a:pt x="114" y="98"/>
                      </a:cubicBezTo>
                      <a:cubicBezTo>
                        <a:pt x="117" y="97"/>
                        <a:pt x="119" y="92"/>
                        <a:pt x="115" y="90"/>
                      </a:cubicBezTo>
                      <a:cubicBezTo>
                        <a:pt x="112" y="89"/>
                        <a:pt x="110" y="87"/>
                        <a:pt x="107" y="86"/>
                      </a:cubicBezTo>
                      <a:cubicBezTo>
                        <a:pt x="108" y="86"/>
                        <a:pt x="109" y="86"/>
                        <a:pt x="110" y="86"/>
                      </a:cubicBezTo>
                      <a:cubicBezTo>
                        <a:pt x="110" y="86"/>
                        <a:pt x="110" y="86"/>
                        <a:pt x="110" y="86"/>
                      </a:cubicBezTo>
                      <a:cubicBezTo>
                        <a:pt x="110" y="86"/>
                        <a:pt x="110" y="86"/>
                        <a:pt x="110" y="86"/>
                      </a:cubicBezTo>
                      <a:cubicBezTo>
                        <a:pt x="111" y="86"/>
                        <a:pt x="111" y="86"/>
                        <a:pt x="111" y="86"/>
                      </a:cubicBezTo>
                      <a:cubicBezTo>
                        <a:pt x="111" y="86"/>
                        <a:pt x="111" y="86"/>
                        <a:pt x="111" y="86"/>
                      </a:cubicBezTo>
                      <a:cubicBezTo>
                        <a:pt x="114" y="86"/>
                        <a:pt x="117" y="82"/>
                        <a:pt x="114" y="79"/>
                      </a:cubicBezTo>
                      <a:cubicBezTo>
                        <a:pt x="111" y="77"/>
                        <a:pt x="108" y="76"/>
                        <a:pt x="104" y="75"/>
                      </a:cubicBezTo>
                      <a:cubicBezTo>
                        <a:pt x="102" y="75"/>
                        <a:pt x="99" y="74"/>
                        <a:pt x="96" y="74"/>
                      </a:cubicBezTo>
                      <a:cubicBezTo>
                        <a:pt x="95" y="70"/>
                        <a:pt x="94" y="67"/>
                        <a:pt x="93" y="64"/>
                      </a:cubicBezTo>
                      <a:cubicBezTo>
                        <a:pt x="90" y="55"/>
                        <a:pt x="76" y="56"/>
                        <a:pt x="76" y="66"/>
                      </a:cubicBezTo>
                      <a:cubicBezTo>
                        <a:pt x="76" y="76"/>
                        <a:pt x="74" y="87"/>
                        <a:pt x="79" y="96"/>
                      </a:cubicBezTo>
                      <a:cubicBezTo>
                        <a:pt x="79" y="96"/>
                        <a:pt x="79" y="96"/>
                        <a:pt x="79" y="97"/>
                      </a:cubicBezTo>
                      <a:cubicBezTo>
                        <a:pt x="79" y="99"/>
                        <a:pt x="78" y="100"/>
                        <a:pt x="77" y="102"/>
                      </a:cubicBezTo>
                      <a:cubicBezTo>
                        <a:pt x="74" y="107"/>
                        <a:pt x="77" y="113"/>
                        <a:pt x="82" y="115"/>
                      </a:cubicBezTo>
                      <a:cubicBezTo>
                        <a:pt x="82" y="115"/>
                        <a:pt x="82" y="115"/>
                        <a:pt x="82" y="115"/>
                      </a:cubicBezTo>
                      <a:cubicBezTo>
                        <a:pt x="82" y="116"/>
                        <a:pt x="82" y="118"/>
                        <a:pt x="83" y="120"/>
                      </a:cubicBezTo>
                      <a:cubicBezTo>
                        <a:pt x="79" y="121"/>
                        <a:pt x="77" y="125"/>
                        <a:pt x="77" y="129"/>
                      </a:cubicBezTo>
                      <a:cubicBezTo>
                        <a:pt x="77" y="130"/>
                        <a:pt x="77" y="131"/>
                        <a:pt x="77" y="131"/>
                      </a:cubicBezTo>
                      <a:cubicBezTo>
                        <a:pt x="76" y="131"/>
                        <a:pt x="76" y="131"/>
                        <a:pt x="76" y="131"/>
                      </a:cubicBezTo>
                      <a:cubicBezTo>
                        <a:pt x="75" y="130"/>
                        <a:pt x="74" y="129"/>
                        <a:pt x="73" y="129"/>
                      </a:cubicBezTo>
                      <a:cubicBezTo>
                        <a:pt x="73" y="128"/>
                        <a:pt x="72" y="128"/>
                        <a:pt x="71" y="128"/>
                      </a:cubicBezTo>
                      <a:cubicBezTo>
                        <a:pt x="73" y="124"/>
                        <a:pt x="73" y="120"/>
                        <a:pt x="68" y="118"/>
                      </a:cubicBezTo>
                      <a:cubicBezTo>
                        <a:pt x="68" y="118"/>
                        <a:pt x="68" y="118"/>
                        <a:pt x="68" y="118"/>
                      </a:cubicBezTo>
                      <a:cubicBezTo>
                        <a:pt x="68" y="118"/>
                        <a:pt x="68" y="117"/>
                        <a:pt x="68" y="116"/>
                      </a:cubicBezTo>
                      <a:cubicBezTo>
                        <a:pt x="68" y="115"/>
                        <a:pt x="68" y="113"/>
                        <a:pt x="68" y="112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2" y="111"/>
                        <a:pt x="71" y="105"/>
                        <a:pt x="68" y="104"/>
                      </a:cubicBezTo>
                      <a:cubicBezTo>
                        <a:pt x="66" y="103"/>
                        <a:pt x="64" y="102"/>
                        <a:pt x="62" y="100"/>
                      </a:cubicBezTo>
                      <a:cubicBezTo>
                        <a:pt x="62" y="100"/>
                        <a:pt x="62" y="100"/>
                        <a:pt x="62" y="100"/>
                      </a:cubicBezTo>
                      <a:cubicBezTo>
                        <a:pt x="64" y="99"/>
                        <a:pt x="64" y="97"/>
                        <a:pt x="62" y="96"/>
                      </a:cubicBezTo>
                      <a:cubicBezTo>
                        <a:pt x="58" y="93"/>
                        <a:pt x="55" y="93"/>
                        <a:pt x="50" y="93"/>
                      </a:cubicBezTo>
                      <a:cubicBezTo>
                        <a:pt x="51" y="90"/>
                        <a:pt x="50" y="88"/>
                        <a:pt x="47" y="86"/>
                      </a:cubicBezTo>
                      <a:cubicBezTo>
                        <a:pt x="51" y="86"/>
                        <a:pt x="54" y="85"/>
                        <a:pt x="58" y="84"/>
                      </a:cubicBezTo>
                      <a:cubicBezTo>
                        <a:pt x="59" y="83"/>
                        <a:pt x="59" y="81"/>
                        <a:pt x="58" y="81"/>
                      </a:cubicBezTo>
                      <a:cubicBezTo>
                        <a:pt x="52" y="77"/>
                        <a:pt x="44" y="77"/>
                        <a:pt x="37" y="76"/>
                      </a:cubicBezTo>
                      <a:cubicBezTo>
                        <a:pt x="33" y="75"/>
                        <a:pt x="29" y="75"/>
                        <a:pt x="25" y="75"/>
                      </a:cubicBezTo>
                      <a:cubicBezTo>
                        <a:pt x="25" y="74"/>
                        <a:pt x="25" y="73"/>
                        <a:pt x="25" y="73"/>
                      </a:cubicBezTo>
                      <a:cubicBezTo>
                        <a:pt x="30" y="73"/>
                        <a:pt x="35" y="72"/>
                        <a:pt x="41" y="71"/>
                      </a:cubicBezTo>
                      <a:cubicBezTo>
                        <a:pt x="42" y="71"/>
                        <a:pt x="42" y="69"/>
                        <a:pt x="41" y="69"/>
                      </a:cubicBezTo>
                      <a:cubicBezTo>
                        <a:pt x="36" y="68"/>
                        <a:pt x="30" y="67"/>
                        <a:pt x="25" y="67"/>
                      </a:cubicBezTo>
                      <a:cubicBezTo>
                        <a:pt x="25" y="65"/>
                        <a:pt x="25" y="64"/>
                        <a:pt x="25" y="62"/>
                      </a:cubicBezTo>
                      <a:cubicBezTo>
                        <a:pt x="28" y="63"/>
                        <a:pt x="31" y="63"/>
                        <a:pt x="34" y="64"/>
                      </a:cubicBezTo>
                      <a:cubicBezTo>
                        <a:pt x="45" y="67"/>
                        <a:pt x="57" y="68"/>
                        <a:pt x="67" y="65"/>
                      </a:cubicBezTo>
                      <a:cubicBezTo>
                        <a:pt x="68" y="65"/>
                        <a:pt x="68" y="63"/>
                        <a:pt x="67" y="63"/>
                      </a:cubicBezTo>
                      <a:cubicBezTo>
                        <a:pt x="58" y="62"/>
                        <a:pt x="49" y="61"/>
                        <a:pt x="40" y="60"/>
                      </a:cubicBezTo>
                      <a:cubicBezTo>
                        <a:pt x="40" y="60"/>
                        <a:pt x="39" y="59"/>
                        <a:pt x="39" y="59"/>
                      </a:cubicBezTo>
                      <a:cubicBezTo>
                        <a:pt x="46" y="59"/>
                        <a:pt x="52" y="59"/>
                        <a:pt x="59" y="59"/>
                      </a:cubicBezTo>
                      <a:cubicBezTo>
                        <a:pt x="60" y="59"/>
                        <a:pt x="60" y="57"/>
                        <a:pt x="59" y="57"/>
                      </a:cubicBezTo>
                      <a:cubicBezTo>
                        <a:pt x="48" y="57"/>
                        <a:pt x="38" y="56"/>
                        <a:pt x="28" y="55"/>
                      </a:cubicBezTo>
                      <a:cubicBezTo>
                        <a:pt x="27" y="55"/>
                        <a:pt x="25" y="55"/>
                        <a:pt x="24" y="54"/>
                      </a:cubicBezTo>
                      <a:cubicBezTo>
                        <a:pt x="24" y="51"/>
                        <a:pt x="23" y="48"/>
                        <a:pt x="22" y="45"/>
                      </a:cubicBezTo>
                      <a:cubicBezTo>
                        <a:pt x="25" y="46"/>
                        <a:pt x="27" y="47"/>
                        <a:pt x="30" y="48"/>
                      </a:cubicBezTo>
                      <a:cubicBezTo>
                        <a:pt x="35" y="49"/>
                        <a:pt x="41" y="50"/>
                        <a:pt x="46" y="48"/>
                      </a:cubicBezTo>
                      <a:cubicBezTo>
                        <a:pt x="46" y="48"/>
                        <a:pt x="47" y="47"/>
                        <a:pt x="47" y="46"/>
                      </a:cubicBezTo>
                      <a:cubicBezTo>
                        <a:pt x="54" y="47"/>
                        <a:pt x="61" y="46"/>
                        <a:pt x="67" y="45"/>
                      </a:cubicBezTo>
                      <a:cubicBezTo>
                        <a:pt x="68" y="45"/>
                        <a:pt x="68" y="43"/>
                        <a:pt x="67" y="43"/>
                      </a:cubicBezTo>
                      <a:cubicBezTo>
                        <a:pt x="52" y="40"/>
                        <a:pt x="35" y="39"/>
                        <a:pt x="19" y="39"/>
                      </a:cubicBezTo>
                      <a:cubicBezTo>
                        <a:pt x="18" y="36"/>
                        <a:pt x="16" y="33"/>
                        <a:pt x="14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0"/>
                        <a:pt x="13" y="29"/>
                        <a:pt x="13" y="28"/>
                      </a:cubicBezTo>
                      <a:cubicBezTo>
                        <a:pt x="16" y="30"/>
                        <a:pt x="20" y="31"/>
                        <a:pt x="22" y="32"/>
                      </a:cubicBezTo>
                      <a:cubicBezTo>
                        <a:pt x="29" y="35"/>
                        <a:pt x="41" y="38"/>
                        <a:pt x="48" y="34"/>
                      </a:cubicBezTo>
                      <a:cubicBezTo>
                        <a:pt x="57" y="34"/>
                        <a:pt x="65" y="34"/>
                        <a:pt x="73" y="31"/>
                      </a:cubicBezTo>
                      <a:cubicBezTo>
                        <a:pt x="74" y="31"/>
                        <a:pt x="74" y="29"/>
                        <a:pt x="73" y="29"/>
                      </a:cubicBezTo>
                      <a:cubicBezTo>
                        <a:pt x="63" y="26"/>
                        <a:pt x="53" y="26"/>
                        <a:pt x="43" y="26"/>
                      </a:cubicBezTo>
                      <a:cubicBezTo>
                        <a:pt x="36" y="25"/>
                        <a:pt x="30" y="25"/>
                        <a:pt x="24" y="25"/>
                      </a:cubicBezTo>
                      <a:cubicBezTo>
                        <a:pt x="22" y="25"/>
                        <a:pt x="17" y="24"/>
                        <a:pt x="16" y="23"/>
                      </a:cubicBezTo>
                      <a:cubicBezTo>
                        <a:pt x="15" y="22"/>
                        <a:pt x="15" y="21"/>
                        <a:pt x="14" y="21"/>
                      </a:cubicBezTo>
                      <a:cubicBezTo>
                        <a:pt x="13" y="20"/>
                        <a:pt x="12" y="20"/>
                        <a:pt x="11" y="20"/>
                      </a:cubicBezTo>
                      <a:cubicBezTo>
                        <a:pt x="11" y="19"/>
                        <a:pt x="10" y="17"/>
                        <a:pt x="10" y="16"/>
                      </a:cubicBezTo>
                      <a:cubicBezTo>
                        <a:pt x="11" y="16"/>
                        <a:pt x="13" y="15"/>
                        <a:pt x="13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9" y="21"/>
                        <a:pt x="29" y="25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52" y="25"/>
                        <a:pt x="65" y="25"/>
                        <a:pt x="75" y="21"/>
                      </a:cubicBezTo>
                      <a:cubicBezTo>
                        <a:pt x="76" y="21"/>
                        <a:pt x="76" y="19"/>
                        <a:pt x="75" y="19"/>
                      </a:cubicBezTo>
                      <a:cubicBezTo>
                        <a:pt x="68" y="16"/>
                        <a:pt x="60" y="16"/>
                        <a:pt x="52" y="16"/>
                      </a:cubicBezTo>
                      <a:cubicBezTo>
                        <a:pt x="47" y="16"/>
                        <a:pt x="41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29" y="14"/>
                        <a:pt x="22" y="9"/>
                        <a:pt x="15" y="10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10"/>
                        <a:pt x="13" y="10"/>
                        <a:pt x="12" y="9"/>
                      </a:cubicBezTo>
                      <a:cubicBezTo>
                        <a:pt x="12" y="9"/>
                        <a:pt x="12" y="8"/>
                        <a:pt x="11" y="7"/>
                      </a:cubicBezTo>
                      <a:cubicBezTo>
                        <a:pt x="10" y="5"/>
                        <a:pt x="9" y="3"/>
                        <a:pt x="7" y="2"/>
                      </a:cubicBezTo>
                      <a:cubicBezTo>
                        <a:pt x="5" y="0"/>
                        <a:pt x="2" y="1"/>
                        <a:pt x="1" y="4"/>
                      </a:cubicBezTo>
                      <a:cubicBezTo>
                        <a:pt x="0" y="4"/>
                        <a:pt x="0" y="6"/>
                        <a:pt x="0" y="7"/>
                      </a:cubicBez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2" y="11"/>
                        <a:pt x="2" y="11"/>
                        <a:pt x="3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3" y="13"/>
                        <a:pt x="3" y="13"/>
                        <a:pt x="3" y="14"/>
                      </a:cubicBezTo>
                      <a:cubicBezTo>
                        <a:pt x="2" y="24"/>
                        <a:pt x="3" y="35"/>
                        <a:pt x="2" y="45"/>
                      </a:cubicBezTo>
                      <a:cubicBezTo>
                        <a:pt x="1" y="56"/>
                        <a:pt x="1" y="68"/>
                        <a:pt x="2" y="79"/>
                      </a:cubicBezTo>
                      <a:cubicBezTo>
                        <a:pt x="2" y="81"/>
                        <a:pt x="3" y="82"/>
                        <a:pt x="3" y="83"/>
                      </a:cubicBezTo>
                      <a:cubicBezTo>
                        <a:pt x="3" y="85"/>
                        <a:pt x="4" y="87"/>
                        <a:pt x="7" y="88"/>
                      </a:cubicBezTo>
                      <a:cubicBezTo>
                        <a:pt x="6" y="88"/>
                        <a:pt x="6" y="89"/>
                        <a:pt x="6" y="89"/>
                      </a:cubicBezTo>
                      <a:cubicBezTo>
                        <a:pt x="3" y="92"/>
                        <a:pt x="3" y="96"/>
                        <a:pt x="5" y="99"/>
                      </a:cubicBezTo>
                      <a:cubicBezTo>
                        <a:pt x="4" y="102"/>
                        <a:pt x="5" y="106"/>
                        <a:pt x="9" y="106"/>
                      </a:cubicBezTo>
                      <a:cubicBezTo>
                        <a:pt x="14" y="107"/>
                        <a:pt x="19" y="108"/>
                        <a:pt x="25" y="109"/>
                      </a:cubicBezTo>
                      <a:cubicBezTo>
                        <a:pt x="26" y="109"/>
                        <a:pt x="28" y="109"/>
                        <a:pt x="29" y="108"/>
                      </a:cubicBezTo>
                      <a:cubicBezTo>
                        <a:pt x="29" y="108"/>
                        <a:pt x="29" y="108"/>
                        <a:pt x="29" y="108"/>
                      </a:cubicBezTo>
                      <a:cubicBezTo>
                        <a:pt x="31" y="108"/>
                        <a:pt x="32" y="108"/>
                        <a:pt x="32" y="106"/>
                      </a:cubicBezTo>
                      <a:cubicBezTo>
                        <a:pt x="36" y="110"/>
                        <a:pt x="43" y="112"/>
                        <a:pt x="49" y="113"/>
                      </a:cubicBezTo>
                      <a:cubicBezTo>
                        <a:pt x="47" y="113"/>
                        <a:pt x="47" y="115"/>
                        <a:pt x="47" y="116"/>
                      </a:cubicBezTo>
                      <a:cubicBezTo>
                        <a:pt x="47" y="116"/>
                        <a:pt x="47" y="116"/>
                        <a:pt x="47" y="116"/>
                      </a:cubicBezTo>
                      <a:cubicBezTo>
                        <a:pt x="45" y="118"/>
                        <a:pt x="47" y="122"/>
                        <a:pt x="49" y="123"/>
                      </a:cubicBezTo>
                      <a:cubicBezTo>
                        <a:pt x="50" y="125"/>
                        <a:pt x="51" y="127"/>
                        <a:pt x="54" y="127"/>
                      </a:cubicBezTo>
                      <a:cubicBezTo>
                        <a:pt x="53" y="129"/>
                        <a:pt x="54" y="132"/>
                        <a:pt x="56" y="133"/>
                      </a:cubicBezTo>
                      <a:cubicBezTo>
                        <a:pt x="57" y="134"/>
                        <a:pt x="58" y="136"/>
                        <a:pt x="59" y="137"/>
                      </a:cubicBezTo>
                      <a:cubicBezTo>
                        <a:pt x="58" y="139"/>
                        <a:pt x="58" y="142"/>
                        <a:pt x="59" y="145"/>
                      </a:cubicBezTo>
                      <a:cubicBezTo>
                        <a:pt x="56" y="146"/>
                        <a:pt x="53" y="148"/>
                        <a:pt x="51" y="150"/>
                      </a:cubicBezTo>
                      <a:cubicBezTo>
                        <a:pt x="48" y="152"/>
                        <a:pt x="51" y="156"/>
                        <a:pt x="54" y="155"/>
                      </a:cubicBezTo>
                      <a:cubicBezTo>
                        <a:pt x="55" y="154"/>
                        <a:pt x="56" y="154"/>
                        <a:pt x="58" y="154"/>
                      </a:cubicBezTo>
                      <a:cubicBezTo>
                        <a:pt x="58" y="155"/>
                        <a:pt x="59" y="157"/>
                        <a:pt x="62" y="157"/>
                      </a:cubicBezTo>
                      <a:cubicBezTo>
                        <a:pt x="62" y="157"/>
                        <a:pt x="62" y="157"/>
                        <a:pt x="62" y="157"/>
                      </a:cubicBezTo>
                      <a:cubicBezTo>
                        <a:pt x="62" y="157"/>
                        <a:pt x="62" y="157"/>
                        <a:pt x="62" y="157"/>
                      </a:cubicBezTo>
                      <a:cubicBezTo>
                        <a:pt x="65" y="156"/>
                        <a:pt x="67" y="155"/>
                        <a:pt x="69" y="155"/>
                      </a:cubicBezTo>
                      <a:cubicBezTo>
                        <a:pt x="70" y="155"/>
                        <a:pt x="71" y="155"/>
                        <a:pt x="71" y="154"/>
                      </a:cubicBezTo>
                      <a:cubicBezTo>
                        <a:pt x="74" y="154"/>
                        <a:pt x="76" y="154"/>
                        <a:pt x="79" y="155"/>
                      </a:cubicBezTo>
                      <a:cubicBezTo>
                        <a:pt x="82" y="155"/>
                        <a:pt x="84" y="156"/>
                        <a:pt x="87" y="155"/>
                      </a:cubicBezTo>
                      <a:cubicBezTo>
                        <a:pt x="88" y="155"/>
                        <a:pt x="88" y="154"/>
                        <a:pt x="88" y="153"/>
                      </a:cubicBezTo>
                      <a:cubicBezTo>
                        <a:pt x="91" y="155"/>
                        <a:pt x="93" y="156"/>
                        <a:pt x="96" y="157"/>
                      </a:cubicBezTo>
                      <a:cubicBezTo>
                        <a:pt x="97" y="157"/>
                        <a:pt x="98" y="158"/>
                        <a:pt x="98" y="158"/>
                      </a:cubicBezTo>
                      <a:cubicBezTo>
                        <a:pt x="100" y="159"/>
                        <a:pt x="101" y="159"/>
                        <a:pt x="102" y="158"/>
                      </a:cubicBezTo>
                      <a:cubicBezTo>
                        <a:pt x="104" y="158"/>
                        <a:pt x="106" y="158"/>
                        <a:pt x="107" y="158"/>
                      </a:cubicBezTo>
                      <a:cubicBezTo>
                        <a:pt x="107" y="159"/>
                        <a:pt x="108" y="159"/>
                        <a:pt x="108" y="159"/>
                      </a:cubicBezTo>
                      <a:cubicBezTo>
                        <a:pt x="113" y="163"/>
                        <a:pt x="119" y="162"/>
                        <a:pt x="125" y="163"/>
                      </a:cubicBezTo>
                      <a:cubicBezTo>
                        <a:pt x="129" y="163"/>
                        <a:pt x="132" y="163"/>
                        <a:pt x="135" y="162"/>
                      </a:cubicBezTo>
                      <a:cubicBezTo>
                        <a:pt x="135" y="163"/>
                        <a:pt x="135" y="163"/>
                        <a:pt x="135" y="163"/>
                      </a:cubicBezTo>
                      <a:cubicBezTo>
                        <a:pt x="135" y="163"/>
                        <a:pt x="134" y="163"/>
                        <a:pt x="133" y="163"/>
                      </a:cubicBezTo>
                      <a:cubicBezTo>
                        <a:pt x="131" y="163"/>
                        <a:pt x="129" y="164"/>
                        <a:pt x="128" y="166"/>
                      </a:cubicBezTo>
                      <a:cubicBezTo>
                        <a:pt x="125" y="164"/>
                        <a:pt x="122" y="164"/>
                        <a:pt x="119" y="164"/>
                      </a:cubicBezTo>
                      <a:cubicBezTo>
                        <a:pt x="118" y="164"/>
                        <a:pt x="118" y="164"/>
                        <a:pt x="119" y="164"/>
                      </a:cubicBezTo>
                      <a:cubicBezTo>
                        <a:pt x="122" y="164"/>
                        <a:pt x="125" y="165"/>
                        <a:pt x="128" y="166"/>
                      </a:cubicBezTo>
                      <a:cubicBezTo>
                        <a:pt x="128" y="167"/>
                        <a:pt x="128" y="169"/>
                        <a:pt x="129" y="171"/>
                      </a:cubicBezTo>
                      <a:cubicBezTo>
                        <a:pt x="130" y="173"/>
                        <a:pt x="131" y="175"/>
                        <a:pt x="132" y="177"/>
                      </a:cubicBezTo>
                      <a:cubicBezTo>
                        <a:pt x="129" y="183"/>
                        <a:pt x="129" y="188"/>
                        <a:pt x="132" y="195"/>
                      </a:cubicBezTo>
                      <a:cubicBezTo>
                        <a:pt x="134" y="200"/>
                        <a:pt x="138" y="200"/>
                        <a:pt x="141" y="197"/>
                      </a:cubicBezTo>
                      <a:cubicBezTo>
                        <a:pt x="140" y="201"/>
                        <a:pt x="143" y="206"/>
                        <a:pt x="145" y="209"/>
                      </a:cubicBezTo>
                      <a:cubicBezTo>
                        <a:pt x="145" y="211"/>
                        <a:pt x="147" y="213"/>
                        <a:pt x="148" y="215"/>
                      </a:cubicBezTo>
                      <a:cubicBezTo>
                        <a:pt x="149" y="216"/>
                        <a:pt x="150" y="217"/>
                        <a:pt x="151" y="218"/>
                      </a:cubicBezTo>
                      <a:cubicBezTo>
                        <a:pt x="152" y="218"/>
                        <a:pt x="153" y="219"/>
                        <a:pt x="154" y="219"/>
                      </a:cubicBezTo>
                      <a:cubicBezTo>
                        <a:pt x="155" y="220"/>
                        <a:pt x="156" y="220"/>
                        <a:pt x="156" y="221"/>
                      </a:cubicBezTo>
                      <a:cubicBezTo>
                        <a:pt x="157" y="221"/>
                        <a:pt x="158" y="221"/>
                        <a:pt x="159" y="221"/>
                      </a:cubicBezTo>
                      <a:cubicBezTo>
                        <a:pt x="173" y="231"/>
                        <a:pt x="204" y="232"/>
                        <a:pt x="213" y="227"/>
                      </a:cubicBezTo>
                      <a:cubicBezTo>
                        <a:pt x="214" y="226"/>
                        <a:pt x="217" y="223"/>
                        <a:pt x="215" y="222"/>
                      </a:cubicBezTo>
                      <a:close/>
                      <a:moveTo>
                        <a:pt x="49" y="104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104"/>
                        <a:pt x="49" y="104"/>
                        <a:pt x="49" y="105"/>
                      </a:cubicBezTo>
                      <a:cubicBezTo>
                        <a:pt x="48" y="105"/>
                        <a:pt x="48" y="106"/>
                        <a:pt x="49" y="106"/>
                      </a:cubicBezTo>
                      <a:cubicBezTo>
                        <a:pt x="48" y="106"/>
                        <a:pt x="47" y="106"/>
                        <a:pt x="46" y="106"/>
                      </a:cubicBezTo>
                      <a:cubicBezTo>
                        <a:pt x="45" y="106"/>
                        <a:pt x="44" y="106"/>
                        <a:pt x="44" y="105"/>
                      </a:cubicBezTo>
                      <a:cubicBezTo>
                        <a:pt x="46" y="103"/>
                        <a:pt x="42" y="100"/>
                        <a:pt x="40" y="99"/>
                      </a:cubicBezTo>
                      <a:cubicBezTo>
                        <a:pt x="38" y="98"/>
                        <a:pt x="36" y="97"/>
                        <a:pt x="34" y="96"/>
                      </a:cubicBezTo>
                      <a:cubicBezTo>
                        <a:pt x="37" y="97"/>
                        <a:pt x="41" y="98"/>
                        <a:pt x="44" y="97"/>
                      </a:cubicBezTo>
                      <a:cubicBezTo>
                        <a:pt x="43" y="99"/>
                        <a:pt x="44" y="102"/>
                        <a:pt x="47" y="103"/>
                      </a:cubicBezTo>
                      <a:cubicBezTo>
                        <a:pt x="48" y="103"/>
                        <a:pt x="49" y="104"/>
                        <a:pt x="49" y="104"/>
                      </a:cubicBezTo>
                      <a:close/>
                      <a:moveTo>
                        <a:pt x="74" y="148"/>
                      </a:moveTo>
                      <a:cubicBezTo>
                        <a:pt x="75" y="148"/>
                        <a:pt x="76" y="147"/>
                        <a:pt x="77" y="146"/>
                      </a:cubicBezTo>
                      <a:cubicBezTo>
                        <a:pt x="77" y="145"/>
                        <a:pt x="77" y="144"/>
                        <a:pt x="78" y="143"/>
                      </a:cubicBezTo>
                      <a:cubicBezTo>
                        <a:pt x="79" y="144"/>
                        <a:pt x="79" y="144"/>
                        <a:pt x="79" y="144"/>
                      </a:cubicBezTo>
                      <a:cubicBezTo>
                        <a:pt x="79" y="144"/>
                        <a:pt x="79" y="145"/>
                        <a:pt x="80" y="145"/>
                      </a:cubicBezTo>
                      <a:cubicBezTo>
                        <a:pt x="80" y="146"/>
                        <a:pt x="80" y="146"/>
                        <a:pt x="80" y="146"/>
                      </a:cubicBezTo>
                      <a:cubicBezTo>
                        <a:pt x="80" y="147"/>
                        <a:pt x="81" y="149"/>
                        <a:pt x="82" y="150"/>
                      </a:cubicBezTo>
                      <a:cubicBezTo>
                        <a:pt x="80" y="149"/>
                        <a:pt x="77" y="149"/>
                        <a:pt x="74" y="148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5" name="Freeform 1559"/>
                <p:cNvSpPr>
                  <a:spLocks noEditPoints="1"/>
                </p:cNvSpPr>
                <p:nvPr/>
              </p:nvSpPr>
              <p:spPr bwMode="auto">
                <a:xfrm>
                  <a:off x="-1139826" y="3073400"/>
                  <a:ext cx="255588" cy="344487"/>
                </a:xfrm>
                <a:custGeom>
                  <a:avLst/>
                  <a:gdLst>
                    <a:gd name="T0" fmla="*/ 66 w 68"/>
                    <a:gd name="T1" fmla="*/ 16 h 92"/>
                    <a:gd name="T2" fmla="*/ 22 w 68"/>
                    <a:gd name="T3" fmla="*/ 15 h 92"/>
                    <a:gd name="T4" fmla="*/ 16 w 68"/>
                    <a:gd name="T5" fmla="*/ 6 h 92"/>
                    <a:gd name="T6" fmla="*/ 3 w 68"/>
                    <a:gd name="T7" fmla="*/ 11 h 92"/>
                    <a:gd name="T8" fmla="*/ 3 w 68"/>
                    <a:gd name="T9" fmla="*/ 24 h 92"/>
                    <a:gd name="T10" fmla="*/ 1 w 68"/>
                    <a:gd name="T11" fmla="*/ 25 h 92"/>
                    <a:gd name="T12" fmla="*/ 3 w 68"/>
                    <a:gd name="T13" fmla="*/ 45 h 92"/>
                    <a:gd name="T14" fmla="*/ 2 w 68"/>
                    <a:gd name="T15" fmla="*/ 52 h 92"/>
                    <a:gd name="T16" fmla="*/ 6 w 68"/>
                    <a:gd name="T17" fmla="*/ 82 h 92"/>
                    <a:gd name="T18" fmla="*/ 36 w 68"/>
                    <a:gd name="T19" fmla="*/ 92 h 92"/>
                    <a:gd name="T20" fmla="*/ 52 w 68"/>
                    <a:gd name="T21" fmla="*/ 89 h 92"/>
                    <a:gd name="T22" fmla="*/ 42 w 68"/>
                    <a:gd name="T23" fmla="*/ 84 h 92"/>
                    <a:gd name="T24" fmla="*/ 26 w 68"/>
                    <a:gd name="T25" fmla="*/ 78 h 92"/>
                    <a:gd name="T26" fmla="*/ 25 w 68"/>
                    <a:gd name="T27" fmla="*/ 75 h 92"/>
                    <a:gd name="T28" fmla="*/ 22 w 68"/>
                    <a:gd name="T29" fmla="*/ 75 h 92"/>
                    <a:gd name="T30" fmla="*/ 20 w 68"/>
                    <a:gd name="T31" fmla="*/ 70 h 92"/>
                    <a:gd name="T32" fmla="*/ 58 w 68"/>
                    <a:gd name="T33" fmla="*/ 67 h 92"/>
                    <a:gd name="T34" fmla="*/ 32 w 68"/>
                    <a:gd name="T35" fmla="*/ 67 h 92"/>
                    <a:gd name="T36" fmla="*/ 25 w 68"/>
                    <a:gd name="T37" fmla="*/ 65 h 92"/>
                    <a:gd name="T38" fmla="*/ 23 w 68"/>
                    <a:gd name="T39" fmla="*/ 68 h 92"/>
                    <a:gd name="T40" fmla="*/ 19 w 68"/>
                    <a:gd name="T41" fmla="*/ 67 h 92"/>
                    <a:gd name="T42" fmla="*/ 24 w 68"/>
                    <a:gd name="T43" fmla="*/ 64 h 92"/>
                    <a:gd name="T44" fmla="*/ 46 w 68"/>
                    <a:gd name="T45" fmla="*/ 59 h 92"/>
                    <a:gd name="T46" fmla="*/ 27 w 68"/>
                    <a:gd name="T47" fmla="*/ 54 h 92"/>
                    <a:gd name="T48" fmla="*/ 24 w 68"/>
                    <a:gd name="T49" fmla="*/ 50 h 92"/>
                    <a:gd name="T50" fmla="*/ 21 w 68"/>
                    <a:gd name="T51" fmla="*/ 45 h 92"/>
                    <a:gd name="T52" fmla="*/ 21 w 68"/>
                    <a:gd name="T53" fmla="*/ 41 h 92"/>
                    <a:gd name="T54" fmla="*/ 20 w 68"/>
                    <a:gd name="T55" fmla="*/ 39 h 92"/>
                    <a:gd name="T56" fmla="*/ 50 w 68"/>
                    <a:gd name="T57" fmla="*/ 41 h 92"/>
                    <a:gd name="T58" fmla="*/ 19 w 68"/>
                    <a:gd name="T59" fmla="*/ 31 h 92"/>
                    <a:gd name="T60" fmla="*/ 34 w 68"/>
                    <a:gd name="T61" fmla="*/ 26 h 92"/>
                    <a:gd name="T62" fmla="*/ 34 w 68"/>
                    <a:gd name="T63" fmla="*/ 22 h 92"/>
                    <a:gd name="T64" fmla="*/ 67 w 68"/>
                    <a:gd name="T65" fmla="*/ 19 h 92"/>
                    <a:gd name="T66" fmla="*/ 21 w 68"/>
                    <a:gd name="T67" fmla="*/ 59 h 92"/>
                    <a:gd name="T68" fmla="*/ 17 w 68"/>
                    <a:gd name="T69" fmla="*/ 57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" h="92">
                      <a:moveTo>
                        <a:pt x="67" y="19"/>
                      </a:moveTo>
                      <a:cubicBezTo>
                        <a:pt x="68" y="18"/>
                        <a:pt x="67" y="17"/>
                        <a:pt x="66" y="16"/>
                      </a:cubicBezTo>
                      <a:cubicBezTo>
                        <a:pt x="57" y="15"/>
                        <a:pt x="48" y="18"/>
                        <a:pt x="38" y="18"/>
                      </a:cubicBezTo>
                      <a:cubicBezTo>
                        <a:pt x="33" y="17"/>
                        <a:pt x="28" y="16"/>
                        <a:pt x="22" y="15"/>
                      </a:cubicBezTo>
                      <a:cubicBezTo>
                        <a:pt x="21" y="14"/>
                        <a:pt x="19" y="14"/>
                        <a:pt x="18" y="13"/>
                      </a:cubicBezTo>
                      <a:cubicBezTo>
                        <a:pt x="17" y="11"/>
                        <a:pt x="16" y="9"/>
                        <a:pt x="16" y="6"/>
                      </a:cubicBezTo>
                      <a:cubicBezTo>
                        <a:pt x="14" y="0"/>
                        <a:pt x="4" y="1"/>
                        <a:pt x="4" y="8"/>
                      </a:cubicBezTo>
                      <a:cubicBezTo>
                        <a:pt x="4" y="9"/>
                        <a:pt x="4" y="10"/>
                        <a:pt x="3" y="11"/>
                      </a:cubicBezTo>
                      <a:cubicBezTo>
                        <a:pt x="3" y="11"/>
                        <a:pt x="3" y="12"/>
                        <a:pt x="3" y="13"/>
                      </a:cubicBezTo>
                      <a:cubicBezTo>
                        <a:pt x="3" y="17"/>
                        <a:pt x="3" y="20"/>
                        <a:pt x="3" y="24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1" y="23"/>
                        <a:pt x="1" y="24"/>
                        <a:pt x="1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3" y="32"/>
                        <a:pt x="2" y="39"/>
                        <a:pt x="3" y="45"/>
                      </a:cubicBezTo>
                      <a:cubicBezTo>
                        <a:pt x="3" y="46"/>
                        <a:pt x="3" y="47"/>
                        <a:pt x="3" y="47"/>
                      </a:cubicBezTo>
                      <a:cubicBezTo>
                        <a:pt x="1" y="48"/>
                        <a:pt x="0" y="52"/>
                        <a:pt x="2" y="52"/>
                      </a:cubicBezTo>
                      <a:cubicBezTo>
                        <a:pt x="2" y="61"/>
                        <a:pt x="1" y="68"/>
                        <a:pt x="2" y="77"/>
                      </a:cubicBezTo>
                      <a:cubicBezTo>
                        <a:pt x="2" y="79"/>
                        <a:pt x="4" y="81"/>
                        <a:pt x="6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13" y="89"/>
                        <a:pt x="27" y="92"/>
                        <a:pt x="36" y="92"/>
                      </a:cubicBezTo>
                      <a:cubicBezTo>
                        <a:pt x="38" y="92"/>
                        <a:pt x="40" y="91"/>
                        <a:pt x="41" y="89"/>
                      </a:cubicBezTo>
                      <a:cubicBezTo>
                        <a:pt x="45" y="90"/>
                        <a:pt x="48" y="90"/>
                        <a:pt x="52" y="89"/>
                      </a:cubicBezTo>
                      <a:cubicBezTo>
                        <a:pt x="53" y="89"/>
                        <a:pt x="53" y="87"/>
                        <a:pt x="52" y="87"/>
                      </a:cubicBezTo>
                      <a:cubicBezTo>
                        <a:pt x="49" y="85"/>
                        <a:pt x="46" y="84"/>
                        <a:pt x="42" y="84"/>
                      </a:cubicBezTo>
                      <a:cubicBezTo>
                        <a:pt x="42" y="82"/>
                        <a:pt x="40" y="80"/>
                        <a:pt x="38" y="80"/>
                      </a:cubicBezTo>
                      <a:cubicBezTo>
                        <a:pt x="34" y="79"/>
                        <a:pt x="30" y="78"/>
                        <a:pt x="26" y="78"/>
                      </a:cubicBezTo>
                      <a:cubicBezTo>
                        <a:pt x="27" y="77"/>
                        <a:pt x="27" y="76"/>
                        <a:pt x="26" y="75"/>
                      </a:cubicBezTo>
                      <a:cubicBezTo>
                        <a:pt x="25" y="75"/>
                        <a:pt x="25" y="75"/>
                        <a:pt x="25" y="75"/>
                      </a:cubicBezTo>
                      <a:cubicBezTo>
                        <a:pt x="25" y="75"/>
                        <a:pt x="25" y="75"/>
                        <a:pt x="25" y="75"/>
                      </a:cubicBezTo>
                      <a:cubicBezTo>
                        <a:pt x="24" y="75"/>
                        <a:pt x="23" y="75"/>
                        <a:pt x="22" y="75"/>
                      </a:cubicBezTo>
                      <a:cubicBezTo>
                        <a:pt x="21" y="75"/>
                        <a:pt x="21" y="75"/>
                        <a:pt x="20" y="75"/>
                      </a:cubicBezTo>
                      <a:cubicBezTo>
                        <a:pt x="20" y="73"/>
                        <a:pt x="21" y="71"/>
                        <a:pt x="20" y="70"/>
                      </a:cubicBezTo>
                      <a:cubicBezTo>
                        <a:pt x="33" y="72"/>
                        <a:pt x="46" y="74"/>
                        <a:pt x="58" y="69"/>
                      </a:cubicBezTo>
                      <a:cubicBezTo>
                        <a:pt x="59" y="68"/>
                        <a:pt x="58" y="67"/>
                        <a:pt x="58" y="67"/>
                      </a:cubicBezTo>
                      <a:cubicBezTo>
                        <a:pt x="49" y="68"/>
                        <a:pt x="41" y="68"/>
                        <a:pt x="33" y="68"/>
                      </a:cubicBezTo>
                      <a:cubicBezTo>
                        <a:pt x="33" y="68"/>
                        <a:pt x="33" y="67"/>
                        <a:pt x="32" y="67"/>
                      </a:cubicBezTo>
                      <a:cubicBezTo>
                        <a:pt x="31" y="67"/>
                        <a:pt x="30" y="66"/>
                        <a:pt x="29" y="66"/>
                      </a:cubicBezTo>
                      <a:cubicBezTo>
                        <a:pt x="27" y="65"/>
                        <a:pt x="26" y="65"/>
                        <a:pt x="25" y="65"/>
                      </a:cubicBezTo>
                      <a:cubicBezTo>
                        <a:pt x="24" y="65"/>
                        <a:pt x="23" y="65"/>
                        <a:pt x="22" y="65"/>
                      </a:cubicBezTo>
                      <a:cubicBezTo>
                        <a:pt x="21" y="66"/>
                        <a:pt x="22" y="67"/>
                        <a:pt x="23" y="68"/>
                      </a:cubicBezTo>
                      <a:cubicBezTo>
                        <a:pt x="21" y="68"/>
                        <a:pt x="20" y="68"/>
                        <a:pt x="19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21" y="66"/>
                        <a:pt x="22" y="65"/>
                        <a:pt x="24" y="64"/>
                      </a:cubicBezTo>
                      <a:cubicBezTo>
                        <a:pt x="25" y="63"/>
                        <a:pt x="25" y="61"/>
                        <a:pt x="24" y="60"/>
                      </a:cubicBezTo>
                      <a:cubicBezTo>
                        <a:pt x="31" y="63"/>
                        <a:pt x="40" y="63"/>
                        <a:pt x="46" y="59"/>
                      </a:cubicBezTo>
                      <a:cubicBezTo>
                        <a:pt x="48" y="59"/>
                        <a:pt x="47" y="57"/>
                        <a:pt x="46" y="57"/>
                      </a:cubicBezTo>
                      <a:cubicBezTo>
                        <a:pt x="40" y="55"/>
                        <a:pt x="33" y="55"/>
                        <a:pt x="27" y="54"/>
                      </a:cubicBezTo>
                      <a:cubicBezTo>
                        <a:pt x="28" y="53"/>
                        <a:pt x="28" y="51"/>
                        <a:pt x="26" y="50"/>
                      </a:cubicBezTo>
                      <a:cubicBezTo>
                        <a:pt x="25" y="50"/>
                        <a:pt x="25" y="50"/>
                        <a:pt x="24" y="50"/>
                      </a:cubicBezTo>
                      <a:cubicBezTo>
                        <a:pt x="23" y="49"/>
                        <a:pt x="23" y="48"/>
                        <a:pt x="22" y="47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2" y="45"/>
                        <a:pt x="22" y="45"/>
                        <a:pt x="22" y="45"/>
                      </a:cubicBezTo>
                      <a:cubicBezTo>
                        <a:pt x="22" y="44"/>
                        <a:pt x="22" y="42"/>
                        <a:pt x="21" y="41"/>
                      </a:cubicBezTo>
                      <a:cubicBezTo>
                        <a:pt x="20" y="41"/>
                        <a:pt x="20" y="41"/>
                        <a:pt x="20" y="41"/>
                      </a:cubicBezTo>
                      <a:cubicBezTo>
                        <a:pt x="20" y="40"/>
                        <a:pt x="20" y="40"/>
                        <a:pt x="20" y="39"/>
                      </a:cubicBezTo>
                      <a:cubicBezTo>
                        <a:pt x="30" y="44"/>
                        <a:pt x="41" y="47"/>
                        <a:pt x="50" y="43"/>
                      </a:cubicBezTo>
                      <a:cubicBezTo>
                        <a:pt x="51" y="43"/>
                        <a:pt x="52" y="41"/>
                        <a:pt x="50" y="41"/>
                      </a:cubicBezTo>
                      <a:cubicBezTo>
                        <a:pt x="45" y="38"/>
                        <a:pt x="39" y="38"/>
                        <a:pt x="33" y="37"/>
                      </a:cubicBezTo>
                      <a:cubicBezTo>
                        <a:pt x="28" y="36"/>
                        <a:pt x="23" y="33"/>
                        <a:pt x="19" y="31"/>
                      </a:cubicBezTo>
                      <a:cubicBezTo>
                        <a:pt x="19" y="28"/>
                        <a:pt x="19" y="25"/>
                        <a:pt x="19" y="22"/>
                      </a:cubicBezTo>
                      <a:cubicBezTo>
                        <a:pt x="24" y="24"/>
                        <a:pt x="29" y="26"/>
                        <a:pt x="34" y="26"/>
                      </a:cubicBezTo>
                      <a:cubicBezTo>
                        <a:pt x="35" y="26"/>
                        <a:pt x="36" y="24"/>
                        <a:pt x="35" y="23"/>
                      </a:cubicBezTo>
                      <a:cubicBezTo>
                        <a:pt x="35" y="22"/>
                        <a:pt x="34" y="22"/>
                        <a:pt x="34" y="22"/>
                      </a:cubicBezTo>
                      <a:cubicBezTo>
                        <a:pt x="34" y="22"/>
                        <a:pt x="35" y="22"/>
                        <a:pt x="35" y="22"/>
                      </a:cubicBezTo>
                      <a:cubicBezTo>
                        <a:pt x="44" y="24"/>
                        <a:pt x="59" y="26"/>
                        <a:pt x="67" y="19"/>
                      </a:cubicBezTo>
                      <a:close/>
                      <a:moveTo>
                        <a:pt x="22" y="59"/>
                      </a:moveTo>
                      <a:cubicBezTo>
                        <a:pt x="21" y="59"/>
                        <a:pt x="21" y="59"/>
                        <a:pt x="21" y="59"/>
                      </a:cubicBezTo>
                      <a:cubicBezTo>
                        <a:pt x="20" y="60"/>
                        <a:pt x="18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9" y="58"/>
                        <a:pt x="20" y="59"/>
                        <a:pt x="22" y="59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6" name="Freeform 1560"/>
                <p:cNvSpPr>
                  <a:spLocks/>
                </p:cNvSpPr>
                <p:nvPr/>
              </p:nvSpPr>
              <p:spPr bwMode="auto">
                <a:xfrm>
                  <a:off x="-1806576" y="3949700"/>
                  <a:ext cx="161925" cy="60325"/>
                </a:xfrm>
                <a:custGeom>
                  <a:avLst/>
                  <a:gdLst>
                    <a:gd name="T0" fmla="*/ 42 w 43"/>
                    <a:gd name="T1" fmla="*/ 9 h 16"/>
                    <a:gd name="T2" fmla="*/ 19 w 43"/>
                    <a:gd name="T3" fmla="*/ 8 h 16"/>
                    <a:gd name="T4" fmla="*/ 9 w 43"/>
                    <a:gd name="T5" fmla="*/ 6 h 16"/>
                    <a:gd name="T6" fmla="*/ 8 w 43"/>
                    <a:gd name="T7" fmla="*/ 6 h 16"/>
                    <a:gd name="T8" fmla="*/ 7 w 43"/>
                    <a:gd name="T9" fmla="*/ 2 h 16"/>
                    <a:gd name="T10" fmla="*/ 5 w 43"/>
                    <a:gd name="T11" fmla="*/ 0 h 16"/>
                    <a:gd name="T12" fmla="*/ 2 w 43"/>
                    <a:gd name="T13" fmla="*/ 0 h 16"/>
                    <a:gd name="T14" fmla="*/ 2 w 43"/>
                    <a:gd name="T15" fmla="*/ 1 h 16"/>
                    <a:gd name="T16" fmla="*/ 3 w 43"/>
                    <a:gd name="T17" fmla="*/ 2 h 16"/>
                    <a:gd name="T18" fmla="*/ 2 w 43"/>
                    <a:gd name="T19" fmla="*/ 3 h 16"/>
                    <a:gd name="T20" fmla="*/ 1 w 43"/>
                    <a:gd name="T21" fmla="*/ 8 h 16"/>
                    <a:gd name="T22" fmla="*/ 11 w 43"/>
                    <a:gd name="T23" fmla="*/ 15 h 16"/>
                    <a:gd name="T24" fmla="*/ 22 w 43"/>
                    <a:gd name="T25" fmla="*/ 14 h 16"/>
                    <a:gd name="T26" fmla="*/ 42 w 43"/>
                    <a:gd name="T27" fmla="*/ 11 h 16"/>
                    <a:gd name="T28" fmla="*/ 42 w 43"/>
                    <a:gd name="T2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16">
                      <a:moveTo>
                        <a:pt x="42" y="9"/>
                      </a:moveTo>
                      <a:cubicBezTo>
                        <a:pt x="34" y="9"/>
                        <a:pt x="26" y="9"/>
                        <a:pt x="19" y="8"/>
                      </a:cubicBezTo>
                      <a:cubicBezTo>
                        <a:pt x="15" y="8"/>
                        <a:pt x="12" y="7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4"/>
                        <a:pt x="7" y="3"/>
                        <a:pt x="7" y="2"/>
                      </a:cubicBezTo>
                      <a:cubicBezTo>
                        <a:pt x="6" y="1"/>
                        <a:pt x="5" y="1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1" y="4"/>
                        <a:pt x="0" y="6"/>
                        <a:pt x="1" y="8"/>
                      </a:cubicBezTo>
                      <a:cubicBezTo>
                        <a:pt x="3" y="11"/>
                        <a:pt x="6" y="14"/>
                        <a:pt x="11" y="15"/>
                      </a:cubicBezTo>
                      <a:cubicBezTo>
                        <a:pt x="14" y="16"/>
                        <a:pt x="19" y="16"/>
                        <a:pt x="22" y="14"/>
                      </a:cubicBezTo>
                      <a:cubicBezTo>
                        <a:pt x="29" y="15"/>
                        <a:pt x="37" y="14"/>
                        <a:pt x="42" y="11"/>
                      </a:cubicBezTo>
                      <a:cubicBezTo>
                        <a:pt x="43" y="10"/>
                        <a:pt x="43" y="9"/>
                        <a:pt x="42" y="9"/>
                      </a:cubicBezTo>
                      <a:close/>
                    </a:path>
                  </a:pathLst>
                </a:custGeom>
                <a:solidFill>
                  <a:srgbClr val="396D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7" name="Freeform 1561"/>
                <p:cNvSpPr>
                  <a:spLocks/>
                </p:cNvSpPr>
                <p:nvPr/>
              </p:nvSpPr>
              <p:spPr bwMode="auto">
                <a:xfrm>
                  <a:off x="-1439863" y="3249613"/>
                  <a:ext cx="180975" cy="22225"/>
                </a:xfrm>
                <a:custGeom>
                  <a:avLst/>
                  <a:gdLst>
                    <a:gd name="T0" fmla="*/ 48 w 48"/>
                    <a:gd name="T1" fmla="*/ 5 h 6"/>
                    <a:gd name="T2" fmla="*/ 1 w 48"/>
                    <a:gd name="T3" fmla="*/ 5 h 6"/>
                    <a:gd name="T4" fmla="*/ 1 w 48"/>
                    <a:gd name="T5" fmla="*/ 6 h 6"/>
                    <a:gd name="T6" fmla="*/ 48 w 48"/>
                    <a:gd name="T7" fmla="*/ 5 h 6"/>
                    <a:gd name="T8" fmla="*/ 48 w 48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6">
                      <a:moveTo>
                        <a:pt x="48" y="5"/>
                      </a:moveTo>
                      <a:cubicBezTo>
                        <a:pt x="33" y="0"/>
                        <a:pt x="16" y="1"/>
                        <a:pt x="1" y="5"/>
                      </a:cubicBezTo>
                      <a:cubicBezTo>
                        <a:pt x="0" y="5"/>
                        <a:pt x="1" y="6"/>
                        <a:pt x="1" y="6"/>
                      </a:cubicBezTo>
                      <a:cubicBezTo>
                        <a:pt x="17" y="5"/>
                        <a:pt x="32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8" name="Freeform 1562"/>
                <p:cNvSpPr>
                  <a:spLocks/>
                </p:cNvSpPr>
                <p:nvPr/>
              </p:nvSpPr>
              <p:spPr bwMode="auto">
                <a:xfrm>
                  <a:off x="-1528763" y="3260725"/>
                  <a:ext cx="127000" cy="71437"/>
                </a:xfrm>
                <a:custGeom>
                  <a:avLst/>
                  <a:gdLst>
                    <a:gd name="T0" fmla="*/ 34 w 34"/>
                    <a:gd name="T1" fmla="*/ 1 h 19"/>
                    <a:gd name="T2" fmla="*/ 1 w 34"/>
                    <a:gd name="T3" fmla="*/ 18 h 19"/>
                    <a:gd name="T4" fmla="*/ 1 w 34"/>
                    <a:gd name="T5" fmla="*/ 19 h 19"/>
                    <a:gd name="T6" fmla="*/ 14 w 34"/>
                    <a:gd name="T7" fmla="*/ 9 h 19"/>
                    <a:gd name="T8" fmla="*/ 34 w 34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9">
                      <a:moveTo>
                        <a:pt x="34" y="1"/>
                      </a:moveTo>
                      <a:cubicBezTo>
                        <a:pt x="22" y="0"/>
                        <a:pt x="7" y="6"/>
                        <a:pt x="1" y="18"/>
                      </a:cubicBezTo>
                      <a:cubicBezTo>
                        <a:pt x="0" y="18"/>
                        <a:pt x="1" y="19"/>
                        <a:pt x="1" y="19"/>
                      </a:cubicBezTo>
                      <a:cubicBezTo>
                        <a:pt x="6" y="16"/>
                        <a:pt x="9" y="12"/>
                        <a:pt x="14" y="9"/>
                      </a:cubicBezTo>
                      <a:cubicBezTo>
                        <a:pt x="20" y="4"/>
                        <a:pt x="27" y="2"/>
                        <a:pt x="34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9" name="Freeform 1563"/>
                <p:cNvSpPr>
                  <a:spLocks/>
                </p:cNvSpPr>
                <p:nvPr/>
              </p:nvSpPr>
              <p:spPr bwMode="auto">
                <a:xfrm>
                  <a:off x="-1539876" y="3290888"/>
                  <a:ext cx="96838" cy="85725"/>
                </a:xfrm>
                <a:custGeom>
                  <a:avLst/>
                  <a:gdLst>
                    <a:gd name="T0" fmla="*/ 13 w 26"/>
                    <a:gd name="T1" fmla="*/ 0 h 23"/>
                    <a:gd name="T2" fmla="*/ 8 w 26"/>
                    <a:gd name="T3" fmla="*/ 14 h 23"/>
                    <a:gd name="T4" fmla="*/ 25 w 26"/>
                    <a:gd name="T5" fmla="*/ 23 h 23"/>
                    <a:gd name="T6" fmla="*/ 26 w 26"/>
                    <a:gd name="T7" fmla="*/ 21 h 23"/>
                    <a:gd name="T8" fmla="*/ 14 w 26"/>
                    <a:gd name="T9" fmla="*/ 1 h 23"/>
                    <a:gd name="T10" fmla="*/ 13 w 26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3">
                      <a:moveTo>
                        <a:pt x="13" y="0"/>
                      </a:moveTo>
                      <a:cubicBezTo>
                        <a:pt x="8" y="3"/>
                        <a:pt x="4" y="8"/>
                        <a:pt x="8" y="14"/>
                      </a:cubicBezTo>
                      <a:cubicBezTo>
                        <a:pt x="11" y="20"/>
                        <a:pt x="19" y="23"/>
                        <a:pt x="25" y="23"/>
                      </a:cubicBezTo>
                      <a:cubicBezTo>
                        <a:pt x="26" y="23"/>
                        <a:pt x="26" y="22"/>
                        <a:pt x="26" y="21"/>
                      </a:cubicBezTo>
                      <a:cubicBezTo>
                        <a:pt x="17" y="19"/>
                        <a:pt x="0" y="10"/>
                        <a:pt x="14" y="1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0" name="Freeform 1564"/>
                <p:cNvSpPr>
                  <a:spLocks/>
                </p:cNvSpPr>
                <p:nvPr/>
              </p:nvSpPr>
              <p:spPr bwMode="auto">
                <a:xfrm>
                  <a:off x="-1468438" y="3357563"/>
                  <a:ext cx="234950" cy="30162"/>
                </a:xfrm>
                <a:custGeom>
                  <a:avLst/>
                  <a:gdLst>
                    <a:gd name="T0" fmla="*/ 0 w 63"/>
                    <a:gd name="T1" fmla="*/ 0 h 8"/>
                    <a:gd name="T2" fmla="*/ 63 w 63"/>
                    <a:gd name="T3" fmla="*/ 3 h 8"/>
                    <a:gd name="T4" fmla="*/ 62 w 63"/>
                    <a:gd name="T5" fmla="*/ 2 h 8"/>
                    <a:gd name="T6" fmla="*/ 0 w 63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0" y="0"/>
                      </a:moveTo>
                      <a:cubicBezTo>
                        <a:pt x="19" y="8"/>
                        <a:pt x="42" y="8"/>
                        <a:pt x="63" y="3"/>
                      </a:cubicBezTo>
                      <a:cubicBezTo>
                        <a:pt x="63" y="3"/>
                        <a:pt x="63" y="2"/>
                        <a:pt x="62" y="2"/>
                      </a:cubicBezTo>
                      <a:cubicBezTo>
                        <a:pt x="41" y="5"/>
                        <a:pt x="20" y="8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1" name="Freeform 1565"/>
                <p:cNvSpPr>
                  <a:spLocks/>
                </p:cNvSpPr>
                <p:nvPr/>
              </p:nvSpPr>
              <p:spPr bwMode="auto">
                <a:xfrm>
                  <a:off x="-1574801" y="3249613"/>
                  <a:ext cx="360363" cy="96837"/>
                </a:xfrm>
                <a:custGeom>
                  <a:avLst/>
                  <a:gdLst>
                    <a:gd name="T0" fmla="*/ 17 w 96"/>
                    <a:gd name="T1" fmla="*/ 25 h 26"/>
                    <a:gd name="T2" fmla="*/ 96 w 96"/>
                    <a:gd name="T3" fmla="*/ 5 h 26"/>
                    <a:gd name="T4" fmla="*/ 96 w 96"/>
                    <a:gd name="T5" fmla="*/ 5 h 26"/>
                    <a:gd name="T6" fmla="*/ 17 w 96"/>
                    <a:gd name="T7" fmla="*/ 25 h 26"/>
                    <a:gd name="T8" fmla="*/ 17 w 96"/>
                    <a:gd name="T9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6">
                      <a:moveTo>
                        <a:pt x="17" y="25"/>
                      </a:moveTo>
                      <a:cubicBezTo>
                        <a:pt x="6" y="0"/>
                        <a:pt x="83" y="5"/>
                        <a:pt x="96" y="5"/>
                      </a:cubicBezTo>
                      <a:cubicBezTo>
                        <a:pt x="96" y="5"/>
                        <a:pt x="96" y="5"/>
                        <a:pt x="96" y="5"/>
                      </a:cubicBezTo>
                      <a:cubicBezTo>
                        <a:pt x="84" y="0"/>
                        <a:pt x="0" y="2"/>
                        <a:pt x="17" y="25"/>
                      </a:cubicBezTo>
                      <a:cubicBezTo>
                        <a:pt x="17" y="26"/>
                        <a:pt x="18" y="25"/>
                        <a:pt x="17" y="25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2" name="Freeform 1566"/>
                <p:cNvSpPr>
                  <a:spLocks/>
                </p:cNvSpPr>
                <p:nvPr/>
              </p:nvSpPr>
              <p:spPr bwMode="auto">
                <a:xfrm>
                  <a:off x="-1236663" y="3267075"/>
                  <a:ext cx="55563" cy="15875"/>
                </a:xfrm>
                <a:custGeom>
                  <a:avLst/>
                  <a:gdLst>
                    <a:gd name="T0" fmla="*/ 0 w 15"/>
                    <a:gd name="T1" fmla="*/ 0 h 4"/>
                    <a:gd name="T2" fmla="*/ 15 w 15"/>
                    <a:gd name="T3" fmla="*/ 4 h 4"/>
                    <a:gd name="T4" fmla="*/ 15 w 15"/>
                    <a:gd name="T5" fmla="*/ 4 h 4"/>
                    <a:gd name="T6" fmla="*/ 0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0" y="0"/>
                      </a:moveTo>
                      <a:cubicBezTo>
                        <a:pt x="6" y="0"/>
                        <a:pt x="10" y="2"/>
                        <a:pt x="15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1" y="1"/>
                        <a:pt x="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3" name="Freeform 1567"/>
                <p:cNvSpPr>
                  <a:spLocks/>
                </p:cNvSpPr>
                <p:nvPr/>
              </p:nvSpPr>
              <p:spPr bwMode="auto">
                <a:xfrm>
                  <a:off x="-1135063" y="2997200"/>
                  <a:ext cx="190500" cy="123825"/>
                </a:xfrm>
                <a:custGeom>
                  <a:avLst/>
                  <a:gdLst>
                    <a:gd name="T0" fmla="*/ 51 w 51"/>
                    <a:gd name="T1" fmla="*/ 1 h 33"/>
                    <a:gd name="T2" fmla="*/ 8 w 51"/>
                    <a:gd name="T3" fmla="*/ 15 h 33"/>
                    <a:gd name="T4" fmla="*/ 33 w 51"/>
                    <a:gd name="T5" fmla="*/ 32 h 33"/>
                    <a:gd name="T6" fmla="*/ 34 w 51"/>
                    <a:gd name="T7" fmla="*/ 32 h 33"/>
                    <a:gd name="T8" fmla="*/ 18 w 51"/>
                    <a:gd name="T9" fmla="*/ 27 h 33"/>
                    <a:gd name="T10" fmla="*/ 10 w 51"/>
                    <a:gd name="T11" fmla="*/ 21 h 33"/>
                    <a:gd name="T12" fmla="*/ 18 w 51"/>
                    <a:gd name="T13" fmla="*/ 9 h 33"/>
                    <a:gd name="T14" fmla="*/ 51 w 51"/>
                    <a:gd name="T15" fmla="*/ 2 h 33"/>
                    <a:gd name="T16" fmla="*/ 51 w 51"/>
                    <a:gd name="T17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33">
                      <a:moveTo>
                        <a:pt x="51" y="1"/>
                      </a:moveTo>
                      <a:cubicBezTo>
                        <a:pt x="36" y="2"/>
                        <a:pt x="17" y="0"/>
                        <a:pt x="8" y="15"/>
                      </a:cubicBezTo>
                      <a:cubicBezTo>
                        <a:pt x="0" y="29"/>
                        <a:pt x="25" y="33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28" y="30"/>
                        <a:pt x="23" y="29"/>
                        <a:pt x="18" y="27"/>
                      </a:cubicBezTo>
                      <a:cubicBezTo>
                        <a:pt x="15" y="26"/>
                        <a:pt x="11" y="25"/>
                        <a:pt x="10" y="21"/>
                      </a:cubicBezTo>
                      <a:cubicBezTo>
                        <a:pt x="8" y="17"/>
                        <a:pt x="15" y="11"/>
                        <a:pt x="18" y="9"/>
                      </a:cubicBezTo>
                      <a:cubicBezTo>
                        <a:pt x="27" y="2"/>
                        <a:pt x="41" y="7"/>
                        <a:pt x="51" y="2"/>
                      </a:cubicBezTo>
                      <a:cubicBezTo>
                        <a:pt x="51" y="2"/>
                        <a:pt x="51" y="1"/>
                        <a:pt x="51" y="1"/>
                      </a:cubicBezTo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4" name="Freeform 1568"/>
                <p:cNvSpPr>
                  <a:spLocks/>
                </p:cNvSpPr>
                <p:nvPr/>
              </p:nvSpPr>
              <p:spPr bwMode="auto">
                <a:xfrm>
                  <a:off x="-1052513" y="3106738"/>
                  <a:ext cx="184150" cy="19050"/>
                </a:xfrm>
                <a:custGeom>
                  <a:avLst/>
                  <a:gdLst>
                    <a:gd name="T0" fmla="*/ 1 w 49"/>
                    <a:gd name="T1" fmla="*/ 1 h 5"/>
                    <a:gd name="T2" fmla="*/ 49 w 49"/>
                    <a:gd name="T3" fmla="*/ 2 h 5"/>
                    <a:gd name="T4" fmla="*/ 49 w 49"/>
                    <a:gd name="T5" fmla="*/ 1 h 5"/>
                    <a:gd name="T6" fmla="*/ 30 w 49"/>
                    <a:gd name="T7" fmla="*/ 1 h 5"/>
                    <a:gd name="T8" fmla="*/ 1 w 49"/>
                    <a:gd name="T9" fmla="*/ 0 h 5"/>
                    <a:gd name="T10" fmla="*/ 1 w 49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5">
                      <a:moveTo>
                        <a:pt x="1" y="1"/>
                      </a:moveTo>
                      <a:cubicBezTo>
                        <a:pt x="16" y="5"/>
                        <a:pt x="33" y="3"/>
                        <a:pt x="49" y="2"/>
                      </a:cubicBezTo>
                      <a:cubicBezTo>
                        <a:pt x="49" y="2"/>
                        <a:pt x="49" y="1"/>
                        <a:pt x="49" y="1"/>
                      </a:cubicBezTo>
                      <a:cubicBezTo>
                        <a:pt x="43" y="1"/>
                        <a:pt x="36" y="1"/>
                        <a:pt x="30" y="1"/>
                      </a:cubicBezTo>
                      <a:cubicBezTo>
                        <a:pt x="20" y="2"/>
                        <a:pt x="11" y="2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5" name="Freeform 1569"/>
                <p:cNvSpPr>
                  <a:spLocks/>
                </p:cNvSpPr>
                <p:nvPr/>
              </p:nvSpPr>
              <p:spPr bwMode="auto">
                <a:xfrm>
                  <a:off x="-1003301" y="2979738"/>
                  <a:ext cx="341313" cy="146050"/>
                </a:xfrm>
                <a:custGeom>
                  <a:avLst/>
                  <a:gdLst>
                    <a:gd name="T0" fmla="*/ 0 w 91"/>
                    <a:gd name="T1" fmla="*/ 9 h 39"/>
                    <a:gd name="T2" fmla="*/ 44 w 91"/>
                    <a:gd name="T3" fmla="*/ 5 h 39"/>
                    <a:gd name="T4" fmla="*/ 72 w 91"/>
                    <a:gd name="T5" fmla="*/ 23 h 39"/>
                    <a:gd name="T6" fmla="*/ 20 w 91"/>
                    <a:gd name="T7" fmla="*/ 38 h 39"/>
                    <a:gd name="T8" fmla="*/ 20 w 91"/>
                    <a:gd name="T9" fmla="*/ 39 h 39"/>
                    <a:gd name="T10" fmla="*/ 55 w 91"/>
                    <a:gd name="T11" fmla="*/ 31 h 39"/>
                    <a:gd name="T12" fmla="*/ 79 w 91"/>
                    <a:gd name="T13" fmla="*/ 18 h 39"/>
                    <a:gd name="T14" fmla="*/ 59 w 91"/>
                    <a:gd name="T15" fmla="*/ 4 h 39"/>
                    <a:gd name="T16" fmla="*/ 0 w 91"/>
                    <a:gd name="T17" fmla="*/ 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39">
                      <a:moveTo>
                        <a:pt x="0" y="9"/>
                      </a:moveTo>
                      <a:cubicBezTo>
                        <a:pt x="14" y="7"/>
                        <a:pt x="29" y="5"/>
                        <a:pt x="44" y="5"/>
                      </a:cubicBezTo>
                      <a:cubicBezTo>
                        <a:pt x="51" y="4"/>
                        <a:pt x="91" y="11"/>
                        <a:pt x="72" y="23"/>
                      </a:cubicBezTo>
                      <a:cubicBezTo>
                        <a:pt x="56" y="33"/>
                        <a:pt x="37" y="34"/>
                        <a:pt x="20" y="38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32" y="38"/>
                        <a:pt x="44" y="35"/>
                        <a:pt x="55" y="31"/>
                      </a:cubicBezTo>
                      <a:cubicBezTo>
                        <a:pt x="63" y="29"/>
                        <a:pt x="76" y="26"/>
                        <a:pt x="79" y="18"/>
                      </a:cubicBezTo>
                      <a:cubicBezTo>
                        <a:pt x="82" y="10"/>
                        <a:pt x="63" y="5"/>
                        <a:pt x="59" y="4"/>
                      </a:cubicBezTo>
                      <a:cubicBezTo>
                        <a:pt x="40" y="0"/>
                        <a:pt x="18" y="6"/>
                        <a:pt x="0" y="9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6" name="Freeform 1570"/>
                <p:cNvSpPr>
                  <a:spLocks/>
                </p:cNvSpPr>
                <p:nvPr/>
              </p:nvSpPr>
              <p:spPr bwMode="auto">
                <a:xfrm>
                  <a:off x="-1525588" y="3335338"/>
                  <a:ext cx="11113" cy="79375"/>
                </a:xfrm>
                <a:custGeom>
                  <a:avLst/>
                  <a:gdLst>
                    <a:gd name="T0" fmla="*/ 2 w 3"/>
                    <a:gd name="T1" fmla="*/ 3 h 21"/>
                    <a:gd name="T2" fmla="*/ 1 w 3"/>
                    <a:gd name="T3" fmla="*/ 1 h 21"/>
                    <a:gd name="T4" fmla="*/ 1 w 3"/>
                    <a:gd name="T5" fmla="*/ 2 h 21"/>
                    <a:gd name="T6" fmla="*/ 1 w 3"/>
                    <a:gd name="T7" fmla="*/ 7 h 21"/>
                    <a:gd name="T8" fmla="*/ 1 w 3"/>
                    <a:gd name="T9" fmla="*/ 21 h 21"/>
                    <a:gd name="T10" fmla="*/ 2 w 3"/>
                    <a:gd name="T11" fmla="*/ 21 h 21"/>
                    <a:gd name="T12" fmla="*/ 2 w 3"/>
                    <a:gd name="T13" fmla="*/ 7 h 21"/>
                    <a:gd name="T14" fmla="*/ 1 w 3"/>
                    <a:gd name="T15" fmla="*/ 0 h 21"/>
                    <a:gd name="T16" fmla="*/ 1 w 3"/>
                    <a:gd name="T17" fmla="*/ 0 h 21"/>
                    <a:gd name="T18" fmla="*/ 1 w 3"/>
                    <a:gd name="T19" fmla="*/ 3 h 21"/>
                    <a:gd name="T20" fmla="*/ 2 w 3"/>
                    <a:gd name="T21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21">
                      <a:moveTo>
                        <a:pt x="2" y="3"/>
                      </a:moveTo>
                      <a:cubicBezTo>
                        <a:pt x="2" y="3"/>
                        <a:pt x="2" y="2"/>
                        <a:pt x="1" y="1"/>
                      </a:cubicBezTo>
                      <a:cubicBezTo>
                        <a:pt x="1" y="0"/>
                        <a:pt x="1" y="0"/>
                        <a:pt x="1" y="2"/>
                      </a:cubicBezTo>
                      <a:cubicBezTo>
                        <a:pt x="1" y="4"/>
                        <a:pt x="1" y="5"/>
                        <a:pt x="1" y="7"/>
                      </a:cubicBezTo>
                      <a:cubicBezTo>
                        <a:pt x="1" y="11"/>
                        <a:pt x="1" y="16"/>
                        <a:pt x="1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16"/>
                        <a:pt x="2" y="11"/>
                        <a:pt x="2" y="7"/>
                      </a:cubicBezTo>
                      <a:cubicBezTo>
                        <a:pt x="2" y="5"/>
                        <a:pt x="3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7" name="Freeform 1571"/>
                <p:cNvSpPr>
                  <a:spLocks/>
                </p:cNvSpPr>
                <p:nvPr/>
              </p:nvSpPr>
              <p:spPr bwMode="auto">
                <a:xfrm>
                  <a:off x="-1514476" y="3436938"/>
                  <a:ext cx="22225" cy="295275"/>
                </a:xfrm>
                <a:custGeom>
                  <a:avLst/>
                  <a:gdLst>
                    <a:gd name="T0" fmla="*/ 0 w 6"/>
                    <a:gd name="T1" fmla="*/ 0 h 79"/>
                    <a:gd name="T2" fmla="*/ 4 w 6"/>
                    <a:gd name="T3" fmla="*/ 79 h 79"/>
                    <a:gd name="T4" fmla="*/ 4 w 6"/>
                    <a:gd name="T5" fmla="*/ 79 h 79"/>
                    <a:gd name="T6" fmla="*/ 0 w 6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79">
                      <a:moveTo>
                        <a:pt x="0" y="0"/>
                      </a:moveTo>
                      <a:cubicBezTo>
                        <a:pt x="3" y="27"/>
                        <a:pt x="1" y="53"/>
                        <a:pt x="4" y="79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6" y="53"/>
                        <a:pt x="4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8" name="Freeform 1572"/>
                <p:cNvSpPr>
                  <a:spLocks/>
                </p:cNvSpPr>
                <p:nvPr/>
              </p:nvSpPr>
              <p:spPr bwMode="auto">
                <a:xfrm>
                  <a:off x="-1131888" y="3076575"/>
                  <a:ext cx="19050" cy="82550"/>
                </a:xfrm>
                <a:custGeom>
                  <a:avLst/>
                  <a:gdLst>
                    <a:gd name="T0" fmla="*/ 4 w 5"/>
                    <a:gd name="T1" fmla="*/ 0 h 22"/>
                    <a:gd name="T2" fmla="*/ 1 w 5"/>
                    <a:gd name="T3" fmla="*/ 22 h 22"/>
                    <a:gd name="T4" fmla="*/ 2 w 5"/>
                    <a:gd name="T5" fmla="*/ 22 h 22"/>
                    <a:gd name="T6" fmla="*/ 5 w 5"/>
                    <a:gd name="T7" fmla="*/ 0 h 22"/>
                    <a:gd name="T8" fmla="*/ 4 w 5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2">
                      <a:moveTo>
                        <a:pt x="4" y="0"/>
                      </a:moveTo>
                      <a:cubicBezTo>
                        <a:pt x="0" y="6"/>
                        <a:pt x="0" y="15"/>
                        <a:pt x="1" y="22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3" y="15"/>
                        <a:pt x="2" y="7"/>
                        <a:pt x="5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9" name="Freeform 1573"/>
                <p:cNvSpPr>
                  <a:spLocks/>
                </p:cNvSpPr>
                <p:nvPr/>
              </p:nvSpPr>
              <p:spPr bwMode="auto">
                <a:xfrm>
                  <a:off x="-1123951" y="3167063"/>
                  <a:ext cx="14288" cy="25400"/>
                </a:xfrm>
                <a:custGeom>
                  <a:avLst/>
                  <a:gdLst>
                    <a:gd name="T0" fmla="*/ 1 w 4"/>
                    <a:gd name="T1" fmla="*/ 0 h 7"/>
                    <a:gd name="T2" fmla="*/ 2 w 4"/>
                    <a:gd name="T3" fmla="*/ 6 h 7"/>
                    <a:gd name="T4" fmla="*/ 3 w 4"/>
                    <a:gd name="T5" fmla="*/ 5 h 7"/>
                    <a:gd name="T6" fmla="*/ 2 w 4"/>
                    <a:gd name="T7" fmla="*/ 0 h 7"/>
                    <a:gd name="T8" fmla="*/ 1 w 4"/>
                    <a:gd name="T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7">
                      <a:moveTo>
                        <a:pt x="1" y="0"/>
                      </a:moveTo>
                      <a:cubicBezTo>
                        <a:pt x="0" y="2"/>
                        <a:pt x="0" y="5"/>
                        <a:pt x="2" y="6"/>
                      </a:cubicBezTo>
                      <a:cubicBezTo>
                        <a:pt x="3" y="7"/>
                        <a:pt x="4" y="6"/>
                        <a:pt x="3" y="5"/>
                      </a:cubicBezTo>
                      <a:cubicBezTo>
                        <a:pt x="2" y="4"/>
                        <a:pt x="2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0" name="Freeform 1574"/>
                <p:cNvSpPr>
                  <a:spLocks/>
                </p:cNvSpPr>
                <p:nvPr/>
              </p:nvSpPr>
              <p:spPr bwMode="auto">
                <a:xfrm>
                  <a:off x="-1131888" y="3230563"/>
                  <a:ext cx="22225" cy="134937"/>
                </a:xfrm>
                <a:custGeom>
                  <a:avLst/>
                  <a:gdLst>
                    <a:gd name="T0" fmla="*/ 2 w 6"/>
                    <a:gd name="T1" fmla="*/ 1 h 36"/>
                    <a:gd name="T2" fmla="*/ 0 w 6"/>
                    <a:gd name="T3" fmla="*/ 35 h 36"/>
                    <a:gd name="T4" fmla="*/ 1 w 6"/>
                    <a:gd name="T5" fmla="*/ 36 h 36"/>
                    <a:gd name="T6" fmla="*/ 4 w 6"/>
                    <a:gd name="T7" fmla="*/ 1 h 36"/>
                    <a:gd name="T8" fmla="*/ 2 w 6"/>
                    <a:gd name="T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6">
                      <a:moveTo>
                        <a:pt x="2" y="1"/>
                      </a:moveTo>
                      <a:cubicBezTo>
                        <a:pt x="1" y="12"/>
                        <a:pt x="2" y="24"/>
                        <a:pt x="0" y="35"/>
                      </a:cubicBezTo>
                      <a:cubicBezTo>
                        <a:pt x="0" y="36"/>
                        <a:pt x="1" y="36"/>
                        <a:pt x="1" y="36"/>
                      </a:cubicBezTo>
                      <a:cubicBezTo>
                        <a:pt x="6" y="25"/>
                        <a:pt x="5" y="12"/>
                        <a:pt x="4" y="1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1" name="Freeform 1575"/>
                <p:cNvSpPr>
                  <a:spLocks/>
                </p:cNvSpPr>
                <p:nvPr/>
              </p:nvSpPr>
              <p:spPr bwMode="auto">
                <a:xfrm>
                  <a:off x="-722313" y="3054350"/>
                  <a:ext cx="14288" cy="66675"/>
                </a:xfrm>
                <a:custGeom>
                  <a:avLst/>
                  <a:gdLst>
                    <a:gd name="T0" fmla="*/ 1 w 4"/>
                    <a:gd name="T1" fmla="*/ 0 h 18"/>
                    <a:gd name="T2" fmla="*/ 1 w 4"/>
                    <a:gd name="T3" fmla="*/ 7 h 18"/>
                    <a:gd name="T4" fmla="*/ 2 w 4"/>
                    <a:gd name="T5" fmla="*/ 17 h 18"/>
                    <a:gd name="T6" fmla="*/ 3 w 4"/>
                    <a:gd name="T7" fmla="*/ 17 h 18"/>
                    <a:gd name="T8" fmla="*/ 3 w 4"/>
                    <a:gd name="T9" fmla="*/ 6 h 18"/>
                    <a:gd name="T10" fmla="*/ 1 w 4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8">
                      <a:moveTo>
                        <a:pt x="1" y="0"/>
                      </a:moveTo>
                      <a:cubicBezTo>
                        <a:pt x="0" y="2"/>
                        <a:pt x="1" y="5"/>
                        <a:pt x="1" y="7"/>
                      </a:cubicBezTo>
                      <a:cubicBezTo>
                        <a:pt x="2" y="10"/>
                        <a:pt x="1" y="14"/>
                        <a:pt x="2" y="17"/>
                      </a:cubicBezTo>
                      <a:cubicBezTo>
                        <a:pt x="2" y="18"/>
                        <a:pt x="2" y="18"/>
                        <a:pt x="3" y="17"/>
                      </a:cubicBezTo>
                      <a:cubicBezTo>
                        <a:pt x="4" y="14"/>
                        <a:pt x="4" y="10"/>
                        <a:pt x="3" y="6"/>
                      </a:cubicBezTo>
                      <a:cubicBezTo>
                        <a:pt x="3" y="4"/>
                        <a:pt x="3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2" name="Freeform 1576"/>
                <p:cNvSpPr>
                  <a:spLocks/>
                </p:cNvSpPr>
                <p:nvPr/>
              </p:nvSpPr>
              <p:spPr bwMode="auto">
                <a:xfrm>
                  <a:off x="-733426" y="3125788"/>
                  <a:ext cx="14288" cy="130175"/>
                </a:xfrm>
                <a:custGeom>
                  <a:avLst/>
                  <a:gdLst>
                    <a:gd name="T0" fmla="*/ 2 w 4"/>
                    <a:gd name="T1" fmla="*/ 1 h 35"/>
                    <a:gd name="T2" fmla="*/ 1 w 4"/>
                    <a:gd name="T3" fmla="*/ 17 h 35"/>
                    <a:gd name="T4" fmla="*/ 2 w 4"/>
                    <a:gd name="T5" fmla="*/ 34 h 35"/>
                    <a:gd name="T6" fmla="*/ 3 w 4"/>
                    <a:gd name="T7" fmla="*/ 34 h 35"/>
                    <a:gd name="T8" fmla="*/ 3 w 4"/>
                    <a:gd name="T9" fmla="*/ 19 h 35"/>
                    <a:gd name="T10" fmla="*/ 3 w 4"/>
                    <a:gd name="T11" fmla="*/ 1 h 35"/>
                    <a:gd name="T12" fmla="*/ 2 w 4"/>
                    <a:gd name="T13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5">
                      <a:moveTo>
                        <a:pt x="2" y="1"/>
                      </a:moveTo>
                      <a:cubicBezTo>
                        <a:pt x="0" y="6"/>
                        <a:pt x="1" y="11"/>
                        <a:pt x="1" y="17"/>
                      </a:cubicBezTo>
                      <a:cubicBezTo>
                        <a:pt x="1" y="23"/>
                        <a:pt x="1" y="29"/>
                        <a:pt x="2" y="34"/>
                      </a:cubicBezTo>
                      <a:cubicBezTo>
                        <a:pt x="2" y="35"/>
                        <a:pt x="3" y="35"/>
                        <a:pt x="3" y="34"/>
                      </a:cubicBezTo>
                      <a:cubicBezTo>
                        <a:pt x="4" y="29"/>
                        <a:pt x="3" y="24"/>
                        <a:pt x="3" y="19"/>
                      </a:cubicBezTo>
                      <a:cubicBezTo>
                        <a:pt x="3" y="13"/>
                        <a:pt x="3" y="7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3" name="Freeform 1577"/>
                <p:cNvSpPr>
                  <a:spLocks/>
                </p:cNvSpPr>
                <p:nvPr/>
              </p:nvSpPr>
              <p:spPr bwMode="auto">
                <a:xfrm>
                  <a:off x="-730251" y="3267075"/>
                  <a:ext cx="14288" cy="82550"/>
                </a:xfrm>
                <a:custGeom>
                  <a:avLst/>
                  <a:gdLst>
                    <a:gd name="T0" fmla="*/ 0 w 4"/>
                    <a:gd name="T1" fmla="*/ 1 h 22"/>
                    <a:gd name="T2" fmla="*/ 2 w 4"/>
                    <a:gd name="T3" fmla="*/ 22 h 22"/>
                    <a:gd name="T4" fmla="*/ 3 w 4"/>
                    <a:gd name="T5" fmla="*/ 21 h 22"/>
                    <a:gd name="T6" fmla="*/ 3 w 4"/>
                    <a:gd name="T7" fmla="*/ 1 h 22"/>
                    <a:gd name="T8" fmla="*/ 0 w 4"/>
                    <a:gd name="T9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2">
                      <a:moveTo>
                        <a:pt x="0" y="1"/>
                      </a:moveTo>
                      <a:cubicBezTo>
                        <a:pt x="0" y="8"/>
                        <a:pt x="0" y="15"/>
                        <a:pt x="2" y="22"/>
                      </a:cubicBezTo>
                      <a:cubicBezTo>
                        <a:pt x="3" y="22"/>
                        <a:pt x="3" y="22"/>
                        <a:pt x="3" y="21"/>
                      </a:cubicBezTo>
                      <a:cubicBezTo>
                        <a:pt x="4" y="15"/>
                        <a:pt x="3" y="8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4" name="Freeform 1578"/>
                <p:cNvSpPr>
                  <a:spLocks/>
                </p:cNvSpPr>
                <p:nvPr/>
              </p:nvSpPr>
              <p:spPr bwMode="auto">
                <a:xfrm>
                  <a:off x="-730251" y="3395663"/>
                  <a:ext cx="19050" cy="115887"/>
                </a:xfrm>
                <a:custGeom>
                  <a:avLst/>
                  <a:gdLst>
                    <a:gd name="T0" fmla="*/ 2 w 5"/>
                    <a:gd name="T1" fmla="*/ 0 h 31"/>
                    <a:gd name="T2" fmla="*/ 2 w 5"/>
                    <a:gd name="T3" fmla="*/ 30 h 31"/>
                    <a:gd name="T4" fmla="*/ 3 w 5"/>
                    <a:gd name="T5" fmla="*/ 30 h 31"/>
                    <a:gd name="T6" fmla="*/ 4 w 5"/>
                    <a:gd name="T7" fmla="*/ 0 h 31"/>
                    <a:gd name="T8" fmla="*/ 2 w 5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1">
                      <a:moveTo>
                        <a:pt x="2" y="0"/>
                      </a:moveTo>
                      <a:cubicBezTo>
                        <a:pt x="1" y="10"/>
                        <a:pt x="0" y="21"/>
                        <a:pt x="2" y="30"/>
                      </a:cubicBez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5" y="21"/>
                        <a:pt x="5" y="10"/>
                        <a:pt x="4" y="0"/>
                      </a:cubicBezTo>
                      <a:cubicBezTo>
                        <a:pt x="4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5" name="Freeform 1579"/>
                <p:cNvSpPr>
                  <a:spLocks/>
                </p:cNvSpPr>
                <p:nvPr/>
              </p:nvSpPr>
              <p:spPr bwMode="auto">
                <a:xfrm>
                  <a:off x="-727076" y="3536950"/>
                  <a:ext cx="19050" cy="158750"/>
                </a:xfrm>
                <a:custGeom>
                  <a:avLst/>
                  <a:gdLst>
                    <a:gd name="T0" fmla="*/ 1 w 5"/>
                    <a:gd name="T1" fmla="*/ 0 h 42"/>
                    <a:gd name="T2" fmla="*/ 1 w 5"/>
                    <a:gd name="T3" fmla="*/ 18 h 42"/>
                    <a:gd name="T4" fmla="*/ 1 w 5"/>
                    <a:gd name="T5" fmla="*/ 41 h 42"/>
                    <a:gd name="T6" fmla="*/ 2 w 5"/>
                    <a:gd name="T7" fmla="*/ 42 h 42"/>
                    <a:gd name="T8" fmla="*/ 4 w 5"/>
                    <a:gd name="T9" fmla="*/ 21 h 42"/>
                    <a:gd name="T10" fmla="*/ 2 w 5"/>
                    <a:gd name="T11" fmla="*/ 0 h 42"/>
                    <a:gd name="T12" fmla="*/ 1 w 5"/>
                    <a:gd name="T13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2">
                      <a:moveTo>
                        <a:pt x="1" y="0"/>
                      </a:moveTo>
                      <a:cubicBezTo>
                        <a:pt x="0" y="6"/>
                        <a:pt x="1" y="12"/>
                        <a:pt x="1" y="18"/>
                      </a:cubicBezTo>
                      <a:cubicBezTo>
                        <a:pt x="2" y="26"/>
                        <a:pt x="1" y="34"/>
                        <a:pt x="1" y="41"/>
                      </a:cubicBezTo>
                      <a:cubicBezTo>
                        <a:pt x="1" y="42"/>
                        <a:pt x="2" y="42"/>
                        <a:pt x="2" y="42"/>
                      </a:cubicBezTo>
                      <a:cubicBezTo>
                        <a:pt x="5" y="35"/>
                        <a:pt x="4" y="28"/>
                        <a:pt x="4" y="21"/>
                      </a:cubicBezTo>
                      <a:cubicBezTo>
                        <a:pt x="4" y="14"/>
                        <a:pt x="4" y="7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6" name="Freeform 1580"/>
                <p:cNvSpPr>
                  <a:spLocks/>
                </p:cNvSpPr>
                <p:nvPr/>
              </p:nvSpPr>
              <p:spPr bwMode="auto">
                <a:xfrm>
                  <a:off x="-1285876" y="3429000"/>
                  <a:ext cx="311150" cy="190500"/>
                </a:xfrm>
                <a:custGeom>
                  <a:avLst/>
                  <a:gdLst>
                    <a:gd name="T0" fmla="*/ 48 w 83"/>
                    <a:gd name="T1" fmla="*/ 2 h 51"/>
                    <a:gd name="T2" fmla="*/ 14 w 83"/>
                    <a:gd name="T3" fmla="*/ 34 h 51"/>
                    <a:gd name="T4" fmla="*/ 83 w 83"/>
                    <a:gd name="T5" fmla="*/ 44 h 51"/>
                    <a:gd name="T6" fmla="*/ 83 w 83"/>
                    <a:gd name="T7" fmla="*/ 43 h 51"/>
                    <a:gd name="T8" fmla="*/ 30 w 83"/>
                    <a:gd name="T9" fmla="*/ 41 h 51"/>
                    <a:gd name="T10" fmla="*/ 16 w 83"/>
                    <a:gd name="T11" fmla="*/ 13 h 51"/>
                    <a:gd name="T12" fmla="*/ 48 w 83"/>
                    <a:gd name="T13" fmla="*/ 3 h 51"/>
                    <a:gd name="T14" fmla="*/ 48 w 83"/>
                    <a:gd name="T15" fmla="*/ 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51">
                      <a:moveTo>
                        <a:pt x="48" y="2"/>
                      </a:moveTo>
                      <a:cubicBezTo>
                        <a:pt x="31" y="0"/>
                        <a:pt x="0" y="13"/>
                        <a:pt x="14" y="34"/>
                      </a:cubicBezTo>
                      <a:cubicBezTo>
                        <a:pt x="25" y="51"/>
                        <a:pt x="66" y="50"/>
                        <a:pt x="83" y="44"/>
                      </a:cubicBezTo>
                      <a:cubicBezTo>
                        <a:pt x="83" y="44"/>
                        <a:pt x="83" y="43"/>
                        <a:pt x="83" y="43"/>
                      </a:cubicBezTo>
                      <a:cubicBezTo>
                        <a:pt x="65" y="45"/>
                        <a:pt x="48" y="46"/>
                        <a:pt x="30" y="41"/>
                      </a:cubicBezTo>
                      <a:cubicBezTo>
                        <a:pt x="18" y="38"/>
                        <a:pt x="5" y="26"/>
                        <a:pt x="16" y="13"/>
                      </a:cubicBezTo>
                      <a:cubicBezTo>
                        <a:pt x="23" y="5"/>
                        <a:pt x="38" y="2"/>
                        <a:pt x="48" y="3"/>
                      </a:cubicBezTo>
                      <a:cubicBezTo>
                        <a:pt x="49" y="3"/>
                        <a:pt x="49" y="2"/>
                        <a:pt x="48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7" name="Freeform 1581"/>
                <p:cNvSpPr>
                  <a:spLocks/>
                </p:cNvSpPr>
                <p:nvPr/>
              </p:nvSpPr>
              <p:spPr bwMode="auto">
                <a:xfrm>
                  <a:off x="-992188" y="3432175"/>
                  <a:ext cx="160338" cy="165100"/>
                </a:xfrm>
                <a:custGeom>
                  <a:avLst/>
                  <a:gdLst>
                    <a:gd name="T0" fmla="*/ 1 w 43"/>
                    <a:gd name="T1" fmla="*/ 44 h 44"/>
                    <a:gd name="T2" fmla="*/ 40 w 43"/>
                    <a:gd name="T3" fmla="*/ 19 h 44"/>
                    <a:gd name="T4" fmla="*/ 1 w 43"/>
                    <a:gd name="T5" fmla="*/ 1 h 44"/>
                    <a:gd name="T6" fmla="*/ 0 w 43"/>
                    <a:gd name="T7" fmla="*/ 2 h 44"/>
                    <a:gd name="T8" fmla="*/ 36 w 43"/>
                    <a:gd name="T9" fmla="*/ 16 h 44"/>
                    <a:gd name="T10" fmla="*/ 20 w 43"/>
                    <a:gd name="T11" fmla="*/ 38 h 44"/>
                    <a:gd name="T12" fmla="*/ 1 w 43"/>
                    <a:gd name="T1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44">
                      <a:moveTo>
                        <a:pt x="1" y="44"/>
                      </a:moveTo>
                      <a:cubicBezTo>
                        <a:pt x="16" y="44"/>
                        <a:pt x="42" y="38"/>
                        <a:pt x="40" y="19"/>
                      </a:cubicBezTo>
                      <a:cubicBezTo>
                        <a:pt x="39" y="5"/>
                        <a:pt x="12" y="0"/>
                        <a:pt x="1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2" y="7"/>
                        <a:pt x="28" y="5"/>
                        <a:pt x="36" y="16"/>
                      </a:cubicBezTo>
                      <a:cubicBezTo>
                        <a:pt x="43" y="27"/>
                        <a:pt x="28" y="35"/>
                        <a:pt x="20" y="38"/>
                      </a:cubicBezTo>
                      <a:cubicBezTo>
                        <a:pt x="14" y="40"/>
                        <a:pt x="6" y="40"/>
                        <a:pt x="1" y="4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8" name="Freeform 1582"/>
                <p:cNvSpPr>
                  <a:spLocks/>
                </p:cNvSpPr>
                <p:nvPr/>
              </p:nvSpPr>
              <p:spPr bwMode="auto">
                <a:xfrm>
                  <a:off x="-1693863" y="3767138"/>
                  <a:ext cx="176213" cy="55562"/>
                </a:xfrm>
                <a:custGeom>
                  <a:avLst/>
                  <a:gdLst>
                    <a:gd name="T0" fmla="*/ 46 w 47"/>
                    <a:gd name="T1" fmla="*/ 0 h 15"/>
                    <a:gd name="T2" fmla="*/ 1 w 47"/>
                    <a:gd name="T3" fmla="*/ 13 h 15"/>
                    <a:gd name="T4" fmla="*/ 2 w 47"/>
                    <a:gd name="T5" fmla="*/ 14 h 15"/>
                    <a:gd name="T6" fmla="*/ 23 w 47"/>
                    <a:gd name="T7" fmla="*/ 5 h 15"/>
                    <a:gd name="T8" fmla="*/ 47 w 47"/>
                    <a:gd name="T9" fmla="*/ 1 h 15"/>
                    <a:gd name="T10" fmla="*/ 46 w 47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15">
                      <a:moveTo>
                        <a:pt x="46" y="0"/>
                      </a:moveTo>
                      <a:cubicBezTo>
                        <a:pt x="32" y="1"/>
                        <a:pt x="11" y="2"/>
                        <a:pt x="1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9" y="10"/>
                        <a:pt x="15" y="7"/>
                        <a:pt x="23" y="5"/>
                      </a:cubicBezTo>
                      <a:cubicBezTo>
                        <a:pt x="31" y="3"/>
                        <a:pt x="39" y="3"/>
                        <a:pt x="47" y="1"/>
                      </a:cubicBezTo>
                      <a:cubicBezTo>
                        <a:pt x="47" y="1"/>
                        <a:pt x="47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69" name="Freeform 1583"/>
                <p:cNvSpPr>
                  <a:spLocks/>
                </p:cNvSpPr>
                <p:nvPr/>
              </p:nvSpPr>
              <p:spPr bwMode="auto">
                <a:xfrm>
                  <a:off x="-1727201" y="3803650"/>
                  <a:ext cx="66675" cy="112712"/>
                </a:xfrm>
                <a:custGeom>
                  <a:avLst/>
                  <a:gdLst>
                    <a:gd name="T0" fmla="*/ 18 w 18"/>
                    <a:gd name="T1" fmla="*/ 0 h 30"/>
                    <a:gd name="T2" fmla="*/ 5 w 18"/>
                    <a:gd name="T3" fmla="*/ 30 h 30"/>
                    <a:gd name="T4" fmla="*/ 5 w 18"/>
                    <a:gd name="T5" fmla="*/ 30 h 30"/>
                    <a:gd name="T6" fmla="*/ 18 w 18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30">
                      <a:moveTo>
                        <a:pt x="18" y="0"/>
                      </a:moveTo>
                      <a:cubicBezTo>
                        <a:pt x="7" y="6"/>
                        <a:pt x="0" y="18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18"/>
                        <a:pt x="7" y="6"/>
                        <a:pt x="18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0" name="Freeform 1584"/>
                <p:cNvSpPr>
                  <a:spLocks/>
                </p:cNvSpPr>
                <p:nvPr/>
              </p:nvSpPr>
              <p:spPr bwMode="auto">
                <a:xfrm>
                  <a:off x="-1720851" y="3811588"/>
                  <a:ext cx="82550" cy="134937"/>
                </a:xfrm>
                <a:custGeom>
                  <a:avLst/>
                  <a:gdLst>
                    <a:gd name="T0" fmla="*/ 9 w 22"/>
                    <a:gd name="T1" fmla="*/ 1 h 36"/>
                    <a:gd name="T2" fmla="*/ 3 w 22"/>
                    <a:gd name="T3" fmla="*/ 24 h 36"/>
                    <a:gd name="T4" fmla="*/ 21 w 22"/>
                    <a:gd name="T5" fmla="*/ 36 h 36"/>
                    <a:gd name="T6" fmla="*/ 22 w 22"/>
                    <a:gd name="T7" fmla="*/ 35 h 36"/>
                    <a:gd name="T8" fmla="*/ 6 w 22"/>
                    <a:gd name="T9" fmla="*/ 24 h 36"/>
                    <a:gd name="T10" fmla="*/ 10 w 22"/>
                    <a:gd name="T11" fmla="*/ 2 h 36"/>
                    <a:gd name="T12" fmla="*/ 9 w 22"/>
                    <a:gd name="T13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36">
                      <a:moveTo>
                        <a:pt x="9" y="1"/>
                      </a:moveTo>
                      <a:cubicBezTo>
                        <a:pt x="2" y="7"/>
                        <a:pt x="0" y="15"/>
                        <a:pt x="3" y="24"/>
                      </a:cubicBezTo>
                      <a:cubicBezTo>
                        <a:pt x="6" y="31"/>
                        <a:pt x="14" y="36"/>
                        <a:pt x="21" y="36"/>
                      </a:cubicBezTo>
                      <a:cubicBezTo>
                        <a:pt x="22" y="36"/>
                        <a:pt x="22" y="35"/>
                        <a:pt x="22" y="35"/>
                      </a:cubicBezTo>
                      <a:cubicBezTo>
                        <a:pt x="15" y="33"/>
                        <a:pt x="9" y="31"/>
                        <a:pt x="6" y="24"/>
                      </a:cubicBezTo>
                      <a:cubicBezTo>
                        <a:pt x="2" y="17"/>
                        <a:pt x="4" y="8"/>
                        <a:pt x="10" y="2"/>
                      </a:cubicBezTo>
                      <a:cubicBezTo>
                        <a:pt x="11" y="2"/>
                        <a:pt x="10" y="0"/>
                        <a:pt x="9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1" name="Freeform 1585"/>
                <p:cNvSpPr>
                  <a:spLocks/>
                </p:cNvSpPr>
                <p:nvPr/>
              </p:nvSpPr>
              <p:spPr bwMode="auto">
                <a:xfrm>
                  <a:off x="-1660526" y="3938588"/>
                  <a:ext cx="176213" cy="30162"/>
                </a:xfrm>
                <a:custGeom>
                  <a:avLst/>
                  <a:gdLst>
                    <a:gd name="T0" fmla="*/ 0 w 47"/>
                    <a:gd name="T1" fmla="*/ 0 h 8"/>
                    <a:gd name="T2" fmla="*/ 47 w 47"/>
                    <a:gd name="T3" fmla="*/ 3 h 8"/>
                    <a:gd name="T4" fmla="*/ 47 w 47"/>
                    <a:gd name="T5" fmla="*/ 2 h 8"/>
                    <a:gd name="T6" fmla="*/ 0 w 47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8">
                      <a:moveTo>
                        <a:pt x="0" y="0"/>
                      </a:moveTo>
                      <a:cubicBezTo>
                        <a:pt x="14" y="8"/>
                        <a:pt x="32" y="7"/>
                        <a:pt x="47" y="3"/>
                      </a:cubicBezTo>
                      <a:cubicBezTo>
                        <a:pt x="47" y="3"/>
                        <a:pt x="47" y="2"/>
                        <a:pt x="47" y="2"/>
                      </a:cubicBezTo>
                      <a:cubicBezTo>
                        <a:pt x="31" y="3"/>
                        <a:pt x="15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2" name="Freeform 1586"/>
                <p:cNvSpPr>
                  <a:spLocks/>
                </p:cNvSpPr>
                <p:nvPr/>
              </p:nvSpPr>
              <p:spPr bwMode="auto">
                <a:xfrm>
                  <a:off x="-1528763" y="3902075"/>
                  <a:ext cx="165100" cy="58737"/>
                </a:xfrm>
                <a:custGeom>
                  <a:avLst/>
                  <a:gdLst>
                    <a:gd name="T0" fmla="*/ 1 w 44"/>
                    <a:gd name="T1" fmla="*/ 16 h 16"/>
                    <a:gd name="T2" fmla="*/ 44 w 44"/>
                    <a:gd name="T3" fmla="*/ 1 h 16"/>
                    <a:gd name="T4" fmla="*/ 44 w 44"/>
                    <a:gd name="T5" fmla="*/ 0 h 16"/>
                    <a:gd name="T6" fmla="*/ 1 w 44"/>
                    <a:gd name="T7" fmla="*/ 14 h 16"/>
                    <a:gd name="T8" fmla="*/ 1 w 44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6">
                      <a:moveTo>
                        <a:pt x="1" y="16"/>
                      </a:moveTo>
                      <a:cubicBezTo>
                        <a:pt x="17" y="13"/>
                        <a:pt x="31" y="10"/>
                        <a:pt x="44" y="1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0" y="6"/>
                        <a:pt x="16" y="11"/>
                        <a:pt x="1" y="14"/>
                      </a:cubicBezTo>
                      <a:cubicBezTo>
                        <a:pt x="0" y="14"/>
                        <a:pt x="0" y="16"/>
                        <a:pt x="1" y="1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3" name="Freeform 1587"/>
                <p:cNvSpPr>
                  <a:spLocks/>
                </p:cNvSpPr>
                <p:nvPr/>
              </p:nvSpPr>
              <p:spPr bwMode="auto">
                <a:xfrm>
                  <a:off x="-1443038" y="3841750"/>
                  <a:ext cx="131763" cy="107950"/>
                </a:xfrm>
                <a:custGeom>
                  <a:avLst/>
                  <a:gdLst>
                    <a:gd name="T0" fmla="*/ 3 w 35"/>
                    <a:gd name="T1" fmla="*/ 28 h 29"/>
                    <a:gd name="T2" fmla="*/ 35 w 35"/>
                    <a:gd name="T3" fmla="*/ 0 h 29"/>
                    <a:gd name="T4" fmla="*/ 34 w 35"/>
                    <a:gd name="T5" fmla="*/ 0 h 29"/>
                    <a:gd name="T6" fmla="*/ 20 w 35"/>
                    <a:gd name="T7" fmla="*/ 17 h 29"/>
                    <a:gd name="T8" fmla="*/ 1 w 35"/>
                    <a:gd name="T9" fmla="*/ 26 h 29"/>
                    <a:gd name="T10" fmla="*/ 3 w 35"/>
                    <a:gd name="T11" fmla="*/ 28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9">
                      <a:moveTo>
                        <a:pt x="3" y="28"/>
                      </a:moveTo>
                      <a:cubicBezTo>
                        <a:pt x="15" y="22"/>
                        <a:pt x="33" y="17"/>
                        <a:pt x="35" y="0"/>
                      </a:cubicBezTo>
                      <a:cubicBezTo>
                        <a:pt x="35" y="0"/>
                        <a:pt x="34" y="0"/>
                        <a:pt x="34" y="0"/>
                      </a:cubicBezTo>
                      <a:cubicBezTo>
                        <a:pt x="30" y="7"/>
                        <a:pt x="26" y="13"/>
                        <a:pt x="20" y="17"/>
                      </a:cubicBezTo>
                      <a:cubicBezTo>
                        <a:pt x="14" y="21"/>
                        <a:pt x="7" y="23"/>
                        <a:pt x="1" y="26"/>
                      </a:cubicBezTo>
                      <a:cubicBezTo>
                        <a:pt x="0" y="27"/>
                        <a:pt x="1" y="29"/>
                        <a:pt x="3" y="28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4" name="Freeform 1588"/>
                <p:cNvSpPr>
                  <a:spLocks/>
                </p:cNvSpPr>
                <p:nvPr/>
              </p:nvSpPr>
              <p:spPr bwMode="auto">
                <a:xfrm>
                  <a:off x="-1341438" y="3863975"/>
                  <a:ext cx="25400" cy="30162"/>
                </a:xfrm>
                <a:custGeom>
                  <a:avLst/>
                  <a:gdLst>
                    <a:gd name="T0" fmla="*/ 0 w 7"/>
                    <a:gd name="T1" fmla="*/ 8 h 8"/>
                    <a:gd name="T2" fmla="*/ 7 w 7"/>
                    <a:gd name="T3" fmla="*/ 1 h 8"/>
                    <a:gd name="T4" fmla="*/ 5 w 7"/>
                    <a:gd name="T5" fmla="*/ 0 h 8"/>
                    <a:gd name="T6" fmla="*/ 0 w 7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8">
                      <a:moveTo>
                        <a:pt x="0" y="8"/>
                      </a:moveTo>
                      <a:cubicBezTo>
                        <a:pt x="3" y="6"/>
                        <a:pt x="6" y="4"/>
                        <a:pt x="7" y="1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3" y="3"/>
                        <a:pt x="3" y="6"/>
                        <a:pt x="0" y="8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5" name="Freeform 1589"/>
                <p:cNvSpPr>
                  <a:spLocks/>
                </p:cNvSpPr>
                <p:nvPr/>
              </p:nvSpPr>
              <p:spPr bwMode="auto">
                <a:xfrm>
                  <a:off x="-1570038" y="3736975"/>
                  <a:ext cx="195263" cy="36512"/>
                </a:xfrm>
                <a:custGeom>
                  <a:avLst/>
                  <a:gdLst>
                    <a:gd name="T0" fmla="*/ 0 w 52"/>
                    <a:gd name="T1" fmla="*/ 10 h 10"/>
                    <a:gd name="T2" fmla="*/ 51 w 52"/>
                    <a:gd name="T3" fmla="*/ 10 h 10"/>
                    <a:gd name="T4" fmla="*/ 51 w 52"/>
                    <a:gd name="T5" fmla="*/ 9 h 10"/>
                    <a:gd name="T6" fmla="*/ 0 w 5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">
                      <a:moveTo>
                        <a:pt x="0" y="10"/>
                      </a:moveTo>
                      <a:cubicBezTo>
                        <a:pt x="17" y="4"/>
                        <a:pt x="34" y="6"/>
                        <a:pt x="51" y="10"/>
                      </a:cubicBezTo>
                      <a:cubicBezTo>
                        <a:pt x="51" y="10"/>
                        <a:pt x="52" y="10"/>
                        <a:pt x="51" y="9"/>
                      </a:cubicBezTo>
                      <a:cubicBezTo>
                        <a:pt x="36" y="0"/>
                        <a:pt x="16" y="2"/>
                        <a:pt x="0" y="1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6" name="Freeform 1590"/>
                <p:cNvSpPr>
                  <a:spLocks/>
                </p:cNvSpPr>
                <p:nvPr/>
              </p:nvSpPr>
              <p:spPr bwMode="auto">
                <a:xfrm>
                  <a:off x="-1468438" y="3762375"/>
                  <a:ext cx="168275" cy="93662"/>
                </a:xfrm>
                <a:custGeom>
                  <a:avLst/>
                  <a:gdLst>
                    <a:gd name="T0" fmla="*/ 2 w 45"/>
                    <a:gd name="T1" fmla="*/ 4 h 25"/>
                    <a:gd name="T2" fmla="*/ 25 w 45"/>
                    <a:gd name="T3" fmla="*/ 6 h 25"/>
                    <a:gd name="T4" fmla="*/ 40 w 45"/>
                    <a:gd name="T5" fmla="*/ 24 h 25"/>
                    <a:gd name="T6" fmla="*/ 42 w 45"/>
                    <a:gd name="T7" fmla="*/ 24 h 25"/>
                    <a:gd name="T8" fmla="*/ 30 w 45"/>
                    <a:gd name="T9" fmla="*/ 5 h 25"/>
                    <a:gd name="T10" fmla="*/ 2 w 45"/>
                    <a:gd name="T11" fmla="*/ 1 h 25"/>
                    <a:gd name="T12" fmla="*/ 2 w 45"/>
                    <a:gd name="T13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5">
                      <a:moveTo>
                        <a:pt x="2" y="4"/>
                      </a:moveTo>
                      <a:cubicBezTo>
                        <a:pt x="10" y="4"/>
                        <a:pt x="17" y="4"/>
                        <a:pt x="25" y="6"/>
                      </a:cubicBezTo>
                      <a:cubicBezTo>
                        <a:pt x="34" y="9"/>
                        <a:pt x="38" y="15"/>
                        <a:pt x="40" y="24"/>
                      </a:cubicBezTo>
                      <a:cubicBezTo>
                        <a:pt x="41" y="25"/>
                        <a:pt x="42" y="25"/>
                        <a:pt x="42" y="24"/>
                      </a:cubicBezTo>
                      <a:cubicBezTo>
                        <a:pt x="45" y="16"/>
                        <a:pt x="38" y="8"/>
                        <a:pt x="30" y="5"/>
                      </a:cubicBezTo>
                      <a:cubicBezTo>
                        <a:pt x="22" y="1"/>
                        <a:pt x="12" y="0"/>
                        <a:pt x="2" y="1"/>
                      </a:cubicBezTo>
                      <a:cubicBezTo>
                        <a:pt x="0" y="1"/>
                        <a:pt x="0" y="5"/>
                        <a:pt x="2" y="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7" name="Freeform 1591"/>
                <p:cNvSpPr>
                  <a:spLocks/>
                </p:cNvSpPr>
                <p:nvPr/>
              </p:nvSpPr>
              <p:spPr bwMode="auto">
                <a:xfrm>
                  <a:off x="-1349376" y="3781425"/>
                  <a:ext cx="57150" cy="112712"/>
                </a:xfrm>
                <a:custGeom>
                  <a:avLst/>
                  <a:gdLst>
                    <a:gd name="T0" fmla="*/ 0 w 15"/>
                    <a:gd name="T1" fmla="*/ 0 h 30"/>
                    <a:gd name="T2" fmla="*/ 9 w 15"/>
                    <a:gd name="T3" fmla="*/ 14 h 30"/>
                    <a:gd name="T4" fmla="*/ 5 w 15"/>
                    <a:gd name="T5" fmla="*/ 30 h 30"/>
                    <a:gd name="T6" fmla="*/ 5 w 15"/>
                    <a:gd name="T7" fmla="*/ 30 h 30"/>
                    <a:gd name="T8" fmla="*/ 0 w 15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30">
                      <a:moveTo>
                        <a:pt x="0" y="0"/>
                      </a:moveTo>
                      <a:cubicBezTo>
                        <a:pt x="5" y="4"/>
                        <a:pt x="8" y="8"/>
                        <a:pt x="9" y="14"/>
                      </a:cubicBezTo>
                      <a:cubicBezTo>
                        <a:pt x="10" y="20"/>
                        <a:pt x="7" y="25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15" y="20"/>
                        <a:pt x="10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8" name="Freeform 1592"/>
                <p:cNvSpPr>
                  <a:spLocks/>
                </p:cNvSpPr>
                <p:nvPr/>
              </p:nvSpPr>
              <p:spPr bwMode="auto">
                <a:xfrm>
                  <a:off x="-1574801" y="3736975"/>
                  <a:ext cx="214313" cy="55562"/>
                </a:xfrm>
                <a:custGeom>
                  <a:avLst/>
                  <a:gdLst>
                    <a:gd name="T0" fmla="*/ 55 w 57"/>
                    <a:gd name="T1" fmla="*/ 11 h 15"/>
                    <a:gd name="T2" fmla="*/ 1 w 57"/>
                    <a:gd name="T3" fmla="*/ 10 h 15"/>
                    <a:gd name="T4" fmla="*/ 1 w 57"/>
                    <a:gd name="T5" fmla="*/ 12 h 15"/>
                    <a:gd name="T6" fmla="*/ 54 w 57"/>
                    <a:gd name="T7" fmla="*/ 14 h 15"/>
                    <a:gd name="T8" fmla="*/ 55 w 57"/>
                    <a:gd name="T9" fmla="*/ 1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15">
                      <a:moveTo>
                        <a:pt x="55" y="11"/>
                      </a:moveTo>
                      <a:cubicBezTo>
                        <a:pt x="39" y="3"/>
                        <a:pt x="16" y="0"/>
                        <a:pt x="1" y="10"/>
                      </a:cubicBezTo>
                      <a:cubicBezTo>
                        <a:pt x="0" y="11"/>
                        <a:pt x="0" y="12"/>
                        <a:pt x="1" y="12"/>
                      </a:cubicBezTo>
                      <a:cubicBezTo>
                        <a:pt x="20" y="9"/>
                        <a:pt x="36" y="6"/>
                        <a:pt x="54" y="14"/>
                      </a:cubicBezTo>
                      <a:cubicBezTo>
                        <a:pt x="55" y="15"/>
                        <a:pt x="57" y="12"/>
                        <a:pt x="55" y="1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79" name="Freeform 1593"/>
                <p:cNvSpPr>
                  <a:spLocks/>
                </p:cNvSpPr>
                <p:nvPr/>
              </p:nvSpPr>
              <p:spPr bwMode="auto">
                <a:xfrm>
                  <a:off x="-1822451" y="3830638"/>
                  <a:ext cx="98425" cy="100012"/>
                </a:xfrm>
                <a:custGeom>
                  <a:avLst/>
                  <a:gdLst>
                    <a:gd name="T0" fmla="*/ 26 w 26"/>
                    <a:gd name="T1" fmla="*/ 2 h 27"/>
                    <a:gd name="T2" fmla="*/ 4 w 26"/>
                    <a:gd name="T3" fmla="*/ 26 h 27"/>
                    <a:gd name="T4" fmla="*/ 5 w 26"/>
                    <a:gd name="T5" fmla="*/ 26 h 27"/>
                    <a:gd name="T6" fmla="*/ 12 w 26"/>
                    <a:gd name="T7" fmla="*/ 11 h 27"/>
                    <a:gd name="T8" fmla="*/ 26 w 26"/>
                    <a:gd name="T9" fmla="*/ 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7">
                      <a:moveTo>
                        <a:pt x="26" y="2"/>
                      </a:moveTo>
                      <a:cubicBezTo>
                        <a:pt x="16" y="0"/>
                        <a:pt x="0" y="16"/>
                        <a:pt x="4" y="26"/>
                      </a:cubicBezTo>
                      <a:cubicBezTo>
                        <a:pt x="4" y="27"/>
                        <a:pt x="5" y="27"/>
                        <a:pt x="5" y="26"/>
                      </a:cubicBezTo>
                      <a:cubicBezTo>
                        <a:pt x="6" y="20"/>
                        <a:pt x="8" y="16"/>
                        <a:pt x="12" y="11"/>
                      </a:cubicBezTo>
                      <a:cubicBezTo>
                        <a:pt x="16" y="7"/>
                        <a:pt x="21" y="5"/>
                        <a:pt x="26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0" name="Freeform 1594"/>
                <p:cNvSpPr>
                  <a:spLocks/>
                </p:cNvSpPr>
                <p:nvPr/>
              </p:nvSpPr>
              <p:spPr bwMode="auto">
                <a:xfrm>
                  <a:off x="-1828801" y="3867150"/>
                  <a:ext cx="112713" cy="117475"/>
                </a:xfrm>
                <a:custGeom>
                  <a:avLst/>
                  <a:gdLst>
                    <a:gd name="T0" fmla="*/ 10 w 30"/>
                    <a:gd name="T1" fmla="*/ 1 h 31"/>
                    <a:gd name="T2" fmla="*/ 5 w 30"/>
                    <a:gd name="T3" fmla="*/ 19 h 31"/>
                    <a:gd name="T4" fmla="*/ 29 w 30"/>
                    <a:gd name="T5" fmla="*/ 31 h 31"/>
                    <a:gd name="T6" fmla="*/ 29 w 30"/>
                    <a:gd name="T7" fmla="*/ 30 h 31"/>
                    <a:gd name="T8" fmla="*/ 13 w 30"/>
                    <a:gd name="T9" fmla="*/ 22 h 31"/>
                    <a:gd name="T10" fmla="*/ 5 w 30"/>
                    <a:gd name="T11" fmla="*/ 14 h 31"/>
                    <a:gd name="T12" fmla="*/ 11 w 30"/>
                    <a:gd name="T13" fmla="*/ 2 h 31"/>
                    <a:gd name="T14" fmla="*/ 10 w 30"/>
                    <a:gd name="T15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31">
                      <a:moveTo>
                        <a:pt x="10" y="1"/>
                      </a:moveTo>
                      <a:cubicBezTo>
                        <a:pt x="4" y="5"/>
                        <a:pt x="0" y="12"/>
                        <a:pt x="5" y="19"/>
                      </a:cubicBezTo>
                      <a:cubicBezTo>
                        <a:pt x="11" y="25"/>
                        <a:pt x="21" y="31"/>
                        <a:pt x="29" y="31"/>
                      </a:cubicBezTo>
                      <a:cubicBezTo>
                        <a:pt x="30" y="31"/>
                        <a:pt x="30" y="31"/>
                        <a:pt x="29" y="30"/>
                      </a:cubicBezTo>
                      <a:cubicBezTo>
                        <a:pt x="24" y="27"/>
                        <a:pt x="18" y="25"/>
                        <a:pt x="13" y="22"/>
                      </a:cubicBezTo>
                      <a:cubicBezTo>
                        <a:pt x="9" y="20"/>
                        <a:pt x="7" y="17"/>
                        <a:pt x="5" y="14"/>
                      </a:cubicBezTo>
                      <a:cubicBezTo>
                        <a:pt x="3" y="9"/>
                        <a:pt x="7" y="5"/>
                        <a:pt x="11" y="2"/>
                      </a:cubicBezTo>
                      <a:cubicBezTo>
                        <a:pt x="11" y="1"/>
                        <a:pt x="11" y="0"/>
                        <a:pt x="10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1" name="Freeform 1595"/>
                <p:cNvSpPr>
                  <a:spLocks/>
                </p:cNvSpPr>
                <p:nvPr/>
              </p:nvSpPr>
              <p:spPr bwMode="auto">
                <a:xfrm>
                  <a:off x="-1720851" y="3878263"/>
                  <a:ext cx="15875" cy="68262"/>
                </a:xfrm>
                <a:custGeom>
                  <a:avLst/>
                  <a:gdLst>
                    <a:gd name="T0" fmla="*/ 1 w 4"/>
                    <a:gd name="T1" fmla="*/ 0 h 18"/>
                    <a:gd name="T2" fmla="*/ 1 w 4"/>
                    <a:gd name="T3" fmla="*/ 9 h 18"/>
                    <a:gd name="T4" fmla="*/ 2 w 4"/>
                    <a:gd name="T5" fmla="*/ 17 h 18"/>
                    <a:gd name="T6" fmla="*/ 3 w 4"/>
                    <a:gd name="T7" fmla="*/ 17 h 18"/>
                    <a:gd name="T8" fmla="*/ 3 w 4"/>
                    <a:gd name="T9" fmla="*/ 9 h 18"/>
                    <a:gd name="T10" fmla="*/ 1 w 4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8">
                      <a:moveTo>
                        <a:pt x="1" y="0"/>
                      </a:moveTo>
                      <a:cubicBezTo>
                        <a:pt x="1" y="3"/>
                        <a:pt x="0" y="6"/>
                        <a:pt x="1" y="9"/>
                      </a:cubicBezTo>
                      <a:cubicBezTo>
                        <a:pt x="1" y="12"/>
                        <a:pt x="1" y="15"/>
                        <a:pt x="2" y="17"/>
                      </a:cubicBezTo>
                      <a:cubicBezTo>
                        <a:pt x="3" y="18"/>
                        <a:pt x="3" y="18"/>
                        <a:pt x="3" y="17"/>
                      </a:cubicBezTo>
                      <a:cubicBezTo>
                        <a:pt x="4" y="14"/>
                        <a:pt x="3" y="12"/>
                        <a:pt x="3" y="9"/>
                      </a:cubicBezTo>
                      <a:cubicBezTo>
                        <a:pt x="2" y="6"/>
                        <a:pt x="2" y="3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2" name="Freeform 1596"/>
                <p:cNvSpPr>
                  <a:spLocks/>
                </p:cNvSpPr>
                <p:nvPr/>
              </p:nvSpPr>
              <p:spPr bwMode="auto">
                <a:xfrm>
                  <a:off x="-1720851" y="3902075"/>
                  <a:ext cx="57150" cy="58737"/>
                </a:xfrm>
                <a:custGeom>
                  <a:avLst/>
                  <a:gdLst>
                    <a:gd name="T0" fmla="*/ 1 w 15"/>
                    <a:gd name="T1" fmla="*/ 0 h 16"/>
                    <a:gd name="T2" fmla="*/ 15 w 15"/>
                    <a:gd name="T3" fmla="*/ 16 h 16"/>
                    <a:gd name="T4" fmla="*/ 15 w 15"/>
                    <a:gd name="T5" fmla="*/ 15 h 16"/>
                    <a:gd name="T6" fmla="*/ 5 w 15"/>
                    <a:gd name="T7" fmla="*/ 10 h 16"/>
                    <a:gd name="T8" fmla="*/ 2 w 15"/>
                    <a:gd name="T9" fmla="*/ 0 h 16"/>
                    <a:gd name="T10" fmla="*/ 1 w 15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6">
                      <a:moveTo>
                        <a:pt x="1" y="0"/>
                      </a:moveTo>
                      <a:cubicBezTo>
                        <a:pt x="0" y="8"/>
                        <a:pt x="7" y="16"/>
                        <a:pt x="15" y="16"/>
                      </a:cubicBezTo>
                      <a:cubicBezTo>
                        <a:pt x="15" y="16"/>
                        <a:pt x="15" y="15"/>
                        <a:pt x="15" y="15"/>
                      </a:cubicBezTo>
                      <a:cubicBezTo>
                        <a:pt x="11" y="13"/>
                        <a:pt x="8" y="12"/>
                        <a:pt x="5" y="10"/>
                      </a:cubicBezTo>
                      <a:cubicBezTo>
                        <a:pt x="3" y="7"/>
                        <a:pt x="2" y="4"/>
                        <a:pt x="2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3" name="Freeform 1597"/>
                <p:cNvSpPr>
                  <a:spLocks/>
                </p:cNvSpPr>
                <p:nvPr/>
              </p:nvSpPr>
              <p:spPr bwMode="auto">
                <a:xfrm>
                  <a:off x="-1674813" y="3946525"/>
                  <a:ext cx="96838" cy="41275"/>
                </a:xfrm>
                <a:custGeom>
                  <a:avLst/>
                  <a:gdLst>
                    <a:gd name="T0" fmla="*/ 2 w 26"/>
                    <a:gd name="T1" fmla="*/ 5 h 11"/>
                    <a:gd name="T2" fmla="*/ 25 w 26"/>
                    <a:gd name="T3" fmla="*/ 7 h 11"/>
                    <a:gd name="T4" fmla="*/ 24 w 26"/>
                    <a:gd name="T5" fmla="*/ 5 h 11"/>
                    <a:gd name="T6" fmla="*/ 15 w 26"/>
                    <a:gd name="T7" fmla="*/ 5 h 11"/>
                    <a:gd name="T8" fmla="*/ 4 w 26"/>
                    <a:gd name="T9" fmla="*/ 1 h 11"/>
                    <a:gd name="T10" fmla="*/ 2 w 26"/>
                    <a:gd name="T11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1">
                      <a:moveTo>
                        <a:pt x="2" y="5"/>
                      </a:moveTo>
                      <a:cubicBezTo>
                        <a:pt x="8" y="8"/>
                        <a:pt x="18" y="11"/>
                        <a:pt x="25" y="7"/>
                      </a:cubicBezTo>
                      <a:cubicBezTo>
                        <a:pt x="26" y="6"/>
                        <a:pt x="25" y="4"/>
                        <a:pt x="24" y="5"/>
                      </a:cubicBezTo>
                      <a:cubicBezTo>
                        <a:pt x="21" y="5"/>
                        <a:pt x="18" y="5"/>
                        <a:pt x="15" y="5"/>
                      </a:cubicBezTo>
                      <a:cubicBezTo>
                        <a:pt x="11" y="5"/>
                        <a:pt x="7" y="3"/>
                        <a:pt x="4" y="1"/>
                      </a:cubicBezTo>
                      <a:cubicBezTo>
                        <a:pt x="2" y="0"/>
                        <a:pt x="0" y="3"/>
                        <a:pt x="2" y="5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4" name="Freeform 1598"/>
                <p:cNvSpPr>
                  <a:spLocks/>
                </p:cNvSpPr>
                <p:nvPr/>
              </p:nvSpPr>
              <p:spPr bwMode="auto">
                <a:xfrm>
                  <a:off x="-1630363" y="3957638"/>
                  <a:ext cx="161925" cy="41275"/>
                </a:xfrm>
                <a:custGeom>
                  <a:avLst/>
                  <a:gdLst>
                    <a:gd name="T0" fmla="*/ 0 w 43"/>
                    <a:gd name="T1" fmla="*/ 4 h 11"/>
                    <a:gd name="T2" fmla="*/ 43 w 43"/>
                    <a:gd name="T3" fmla="*/ 0 h 11"/>
                    <a:gd name="T4" fmla="*/ 43 w 43"/>
                    <a:gd name="T5" fmla="*/ 0 h 11"/>
                    <a:gd name="T6" fmla="*/ 25 w 43"/>
                    <a:gd name="T7" fmla="*/ 3 h 11"/>
                    <a:gd name="T8" fmla="*/ 0 w 43"/>
                    <a:gd name="T9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1">
                      <a:moveTo>
                        <a:pt x="0" y="4"/>
                      </a:moveTo>
                      <a:cubicBezTo>
                        <a:pt x="13" y="11"/>
                        <a:pt x="31" y="6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37" y="1"/>
                        <a:pt x="31" y="1"/>
                        <a:pt x="25" y="3"/>
                      </a:cubicBezTo>
                      <a:cubicBezTo>
                        <a:pt x="17" y="4"/>
                        <a:pt x="9" y="4"/>
                        <a:pt x="0" y="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5" name="Freeform 1599"/>
                <p:cNvSpPr>
                  <a:spLocks/>
                </p:cNvSpPr>
                <p:nvPr/>
              </p:nvSpPr>
              <p:spPr bwMode="auto">
                <a:xfrm>
                  <a:off x="-1536701" y="3924300"/>
                  <a:ext cx="168275" cy="47625"/>
                </a:xfrm>
                <a:custGeom>
                  <a:avLst/>
                  <a:gdLst>
                    <a:gd name="T0" fmla="*/ 0 w 45"/>
                    <a:gd name="T1" fmla="*/ 13 h 13"/>
                    <a:gd name="T2" fmla="*/ 45 w 45"/>
                    <a:gd name="T3" fmla="*/ 2 h 13"/>
                    <a:gd name="T4" fmla="*/ 44 w 45"/>
                    <a:gd name="T5" fmla="*/ 0 h 13"/>
                    <a:gd name="T6" fmla="*/ 25 w 45"/>
                    <a:gd name="T7" fmla="*/ 6 h 13"/>
                    <a:gd name="T8" fmla="*/ 0 w 45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3">
                      <a:moveTo>
                        <a:pt x="0" y="13"/>
                      </a:moveTo>
                      <a:cubicBezTo>
                        <a:pt x="15" y="12"/>
                        <a:pt x="33" y="10"/>
                        <a:pt x="45" y="2"/>
                      </a:cubicBezTo>
                      <a:cubicBezTo>
                        <a:pt x="45" y="1"/>
                        <a:pt x="45" y="0"/>
                        <a:pt x="44" y="0"/>
                      </a:cubicBezTo>
                      <a:cubicBezTo>
                        <a:pt x="38" y="1"/>
                        <a:pt x="32" y="4"/>
                        <a:pt x="25" y="6"/>
                      </a:cubicBezTo>
                      <a:cubicBezTo>
                        <a:pt x="17" y="8"/>
                        <a:pt x="9" y="10"/>
                        <a:pt x="0" y="1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6" name="Freeform 1600"/>
                <p:cNvSpPr>
                  <a:spLocks/>
                </p:cNvSpPr>
                <p:nvPr/>
              </p:nvSpPr>
              <p:spPr bwMode="auto">
                <a:xfrm>
                  <a:off x="-1476376" y="3924300"/>
                  <a:ext cx="187325" cy="96837"/>
                </a:xfrm>
                <a:custGeom>
                  <a:avLst/>
                  <a:gdLst>
                    <a:gd name="T0" fmla="*/ 50 w 50"/>
                    <a:gd name="T1" fmla="*/ 1 h 26"/>
                    <a:gd name="T2" fmla="*/ 0 w 50"/>
                    <a:gd name="T3" fmla="*/ 25 h 26"/>
                    <a:gd name="T4" fmla="*/ 1 w 50"/>
                    <a:gd name="T5" fmla="*/ 25 h 26"/>
                    <a:gd name="T6" fmla="*/ 25 w 50"/>
                    <a:gd name="T7" fmla="*/ 7 h 26"/>
                    <a:gd name="T8" fmla="*/ 50 w 50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6">
                      <a:moveTo>
                        <a:pt x="50" y="1"/>
                      </a:moveTo>
                      <a:cubicBezTo>
                        <a:pt x="34" y="0"/>
                        <a:pt x="2" y="6"/>
                        <a:pt x="0" y="25"/>
                      </a:cubicBezTo>
                      <a:cubicBezTo>
                        <a:pt x="0" y="26"/>
                        <a:pt x="1" y="26"/>
                        <a:pt x="1" y="25"/>
                      </a:cubicBezTo>
                      <a:cubicBezTo>
                        <a:pt x="8" y="16"/>
                        <a:pt x="14" y="11"/>
                        <a:pt x="25" y="7"/>
                      </a:cubicBezTo>
                      <a:cubicBezTo>
                        <a:pt x="33" y="5"/>
                        <a:pt x="42" y="4"/>
                        <a:pt x="50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7" name="Freeform 1601"/>
                <p:cNvSpPr>
                  <a:spLocks/>
                </p:cNvSpPr>
                <p:nvPr/>
              </p:nvSpPr>
              <p:spPr bwMode="auto">
                <a:xfrm>
                  <a:off x="-1484313" y="3960813"/>
                  <a:ext cx="60325" cy="90487"/>
                </a:xfrm>
                <a:custGeom>
                  <a:avLst/>
                  <a:gdLst>
                    <a:gd name="T0" fmla="*/ 16 w 16"/>
                    <a:gd name="T1" fmla="*/ 0 h 24"/>
                    <a:gd name="T2" fmla="*/ 4 w 16"/>
                    <a:gd name="T3" fmla="*/ 8 h 24"/>
                    <a:gd name="T4" fmla="*/ 1 w 16"/>
                    <a:gd name="T5" fmla="*/ 22 h 24"/>
                    <a:gd name="T6" fmla="*/ 4 w 16"/>
                    <a:gd name="T7" fmla="*/ 22 h 24"/>
                    <a:gd name="T8" fmla="*/ 6 w 16"/>
                    <a:gd name="T9" fmla="*/ 9 h 24"/>
                    <a:gd name="T10" fmla="*/ 16 w 16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4">
                      <a:moveTo>
                        <a:pt x="16" y="0"/>
                      </a:moveTo>
                      <a:cubicBezTo>
                        <a:pt x="10" y="1"/>
                        <a:pt x="7" y="3"/>
                        <a:pt x="4" y="8"/>
                      </a:cubicBezTo>
                      <a:cubicBezTo>
                        <a:pt x="1" y="12"/>
                        <a:pt x="0" y="17"/>
                        <a:pt x="1" y="22"/>
                      </a:cubicBezTo>
                      <a:cubicBezTo>
                        <a:pt x="2" y="24"/>
                        <a:pt x="4" y="23"/>
                        <a:pt x="4" y="22"/>
                      </a:cubicBezTo>
                      <a:cubicBezTo>
                        <a:pt x="4" y="17"/>
                        <a:pt x="4" y="13"/>
                        <a:pt x="6" y="9"/>
                      </a:cubicBezTo>
                      <a:cubicBezTo>
                        <a:pt x="8" y="6"/>
                        <a:pt x="12" y="2"/>
                        <a:pt x="16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8" name="Freeform 1602"/>
                <p:cNvSpPr>
                  <a:spLocks/>
                </p:cNvSpPr>
                <p:nvPr/>
              </p:nvSpPr>
              <p:spPr bwMode="auto">
                <a:xfrm>
                  <a:off x="-1484313" y="4032250"/>
                  <a:ext cx="198438" cy="87312"/>
                </a:xfrm>
                <a:custGeom>
                  <a:avLst/>
                  <a:gdLst>
                    <a:gd name="T0" fmla="*/ 0 w 53"/>
                    <a:gd name="T1" fmla="*/ 0 h 23"/>
                    <a:gd name="T2" fmla="*/ 52 w 53"/>
                    <a:gd name="T3" fmla="*/ 22 h 23"/>
                    <a:gd name="T4" fmla="*/ 52 w 53"/>
                    <a:gd name="T5" fmla="*/ 21 h 23"/>
                    <a:gd name="T6" fmla="*/ 0 w 5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23">
                      <a:moveTo>
                        <a:pt x="0" y="0"/>
                      </a:moveTo>
                      <a:cubicBezTo>
                        <a:pt x="2" y="21"/>
                        <a:pt x="36" y="23"/>
                        <a:pt x="52" y="22"/>
                      </a:cubicBezTo>
                      <a:cubicBezTo>
                        <a:pt x="53" y="22"/>
                        <a:pt x="53" y="21"/>
                        <a:pt x="52" y="21"/>
                      </a:cubicBezTo>
                      <a:cubicBezTo>
                        <a:pt x="33" y="19"/>
                        <a:pt x="11" y="18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9" name="Freeform 1603"/>
                <p:cNvSpPr>
                  <a:spLocks/>
                </p:cNvSpPr>
                <p:nvPr/>
              </p:nvSpPr>
              <p:spPr bwMode="auto">
                <a:xfrm>
                  <a:off x="-1344613" y="4059238"/>
                  <a:ext cx="284163" cy="82550"/>
                </a:xfrm>
                <a:custGeom>
                  <a:avLst/>
                  <a:gdLst>
                    <a:gd name="T0" fmla="*/ 0 w 76"/>
                    <a:gd name="T1" fmla="*/ 13 h 22"/>
                    <a:gd name="T2" fmla="*/ 75 w 76"/>
                    <a:gd name="T3" fmla="*/ 2 h 22"/>
                    <a:gd name="T4" fmla="*/ 75 w 76"/>
                    <a:gd name="T5" fmla="*/ 0 h 22"/>
                    <a:gd name="T6" fmla="*/ 0 w 76"/>
                    <a:gd name="T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" h="22">
                      <a:moveTo>
                        <a:pt x="0" y="13"/>
                      </a:moveTo>
                      <a:cubicBezTo>
                        <a:pt x="25" y="22"/>
                        <a:pt x="53" y="16"/>
                        <a:pt x="75" y="2"/>
                      </a:cubicBezTo>
                      <a:cubicBezTo>
                        <a:pt x="76" y="1"/>
                        <a:pt x="75" y="0"/>
                        <a:pt x="75" y="0"/>
                      </a:cubicBezTo>
                      <a:cubicBezTo>
                        <a:pt x="49" y="6"/>
                        <a:pt x="27" y="18"/>
                        <a:pt x="0" y="1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0" name="Freeform 1604"/>
                <p:cNvSpPr>
                  <a:spLocks/>
                </p:cNvSpPr>
                <p:nvPr/>
              </p:nvSpPr>
              <p:spPr bwMode="auto">
                <a:xfrm>
                  <a:off x="-1109663" y="3965575"/>
                  <a:ext cx="60325" cy="112712"/>
                </a:xfrm>
                <a:custGeom>
                  <a:avLst/>
                  <a:gdLst>
                    <a:gd name="T0" fmla="*/ 1 w 16"/>
                    <a:gd name="T1" fmla="*/ 30 h 30"/>
                    <a:gd name="T2" fmla="*/ 15 w 16"/>
                    <a:gd name="T3" fmla="*/ 15 h 30"/>
                    <a:gd name="T4" fmla="*/ 3 w 16"/>
                    <a:gd name="T5" fmla="*/ 0 h 30"/>
                    <a:gd name="T6" fmla="*/ 2 w 16"/>
                    <a:gd name="T7" fmla="*/ 1 h 30"/>
                    <a:gd name="T8" fmla="*/ 13 w 16"/>
                    <a:gd name="T9" fmla="*/ 14 h 30"/>
                    <a:gd name="T10" fmla="*/ 1 w 16"/>
                    <a:gd name="T11" fmla="*/ 28 h 30"/>
                    <a:gd name="T12" fmla="*/ 1 w 16"/>
                    <a:gd name="T1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30">
                      <a:moveTo>
                        <a:pt x="1" y="30"/>
                      </a:moveTo>
                      <a:cubicBezTo>
                        <a:pt x="7" y="27"/>
                        <a:pt x="14" y="22"/>
                        <a:pt x="15" y="15"/>
                      </a:cubicBezTo>
                      <a:cubicBezTo>
                        <a:pt x="16" y="7"/>
                        <a:pt x="10" y="2"/>
                        <a:pt x="3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7" y="4"/>
                        <a:pt x="12" y="8"/>
                        <a:pt x="13" y="14"/>
                      </a:cubicBezTo>
                      <a:cubicBezTo>
                        <a:pt x="13" y="21"/>
                        <a:pt x="6" y="26"/>
                        <a:pt x="1" y="28"/>
                      </a:cubicBezTo>
                      <a:cubicBezTo>
                        <a:pt x="0" y="28"/>
                        <a:pt x="0" y="30"/>
                        <a:pt x="1" y="3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1" name="Freeform 1605"/>
                <p:cNvSpPr>
                  <a:spLocks/>
                </p:cNvSpPr>
                <p:nvPr/>
              </p:nvSpPr>
              <p:spPr bwMode="auto">
                <a:xfrm>
                  <a:off x="-1308101" y="3897313"/>
                  <a:ext cx="217488" cy="82550"/>
                </a:xfrm>
                <a:custGeom>
                  <a:avLst/>
                  <a:gdLst>
                    <a:gd name="T0" fmla="*/ 58 w 58"/>
                    <a:gd name="T1" fmla="*/ 21 h 22"/>
                    <a:gd name="T2" fmla="*/ 0 w 58"/>
                    <a:gd name="T3" fmla="*/ 9 h 22"/>
                    <a:gd name="T4" fmla="*/ 1 w 58"/>
                    <a:gd name="T5" fmla="*/ 10 h 22"/>
                    <a:gd name="T6" fmla="*/ 58 w 58"/>
                    <a:gd name="T7" fmla="*/ 22 h 22"/>
                    <a:gd name="T8" fmla="*/ 58 w 58"/>
                    <a:gd name="T9" fmla="*/ 2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2">
                      <a:moveTo>
                        <a:pt x="58" y="21"/>
                      </a:moveTo>
                      <a:cubicBezTo>
                        <a:pt x="44" y="11"/>
                        <a:pt x="17" y="0"/>
                        <a:pt x="0" y="9"/>
                      </a:cubicBezTo>
                      <a:cubicBezTo>
                        <a:pt x="0" y="9"/>
                        <a:pt x="0" y="10"/>
                        <a:pt x="1" y="10"/>
                      </a:cubicBezTo>
                      <a:cubicBezTo>
                        <a:pt x="22" y="7"/>
                        <a:pt x="38" y="14"/>
                        <a:pt x="58" y="22"/>
                      </a:cubicBezTo>
                      <a:lnTo>
                        <a:pt x="58" y="21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2" name="Freeform 1606"/>
                <p:cNvSpPr>
                  <a:spLocks/>
                </p:cNvSpPr>
                <p:nvPr/>
              </p:nvSpPr>
              <p:spPr bwMode="auto">
                <a:xfrm>
                  <a:off x="-1262063" y="3916363"/>
                  <a:ext cx="217488" cy="157162"/>
                </a:xfrm>
                <a:custGeom>
                  <a:avLst/>
                  <a:gdLst>
                    <a:gd name="T0" fmla="*/ 1 w 58"/>
                    <a:gd name="T1" fmla="*/ 1 h 42"/>
                    <a:gd name="T2" fmla="*/ 35 w 58"/>
                    <a:gd name="T3" fmla="*/ 10 h 42"/>
                    <a:gd name="T4" fmla="*/ 52 w 58"/>
                    <a:gd name="T5" fmla="*/ 20 h 42"/>
                    <a:gd name="T6" fmla="*/ 46 w 58"/>
                    <a:gd name="T7" fmla="*/ 40 h 42"/>
                    <a:gd name="T8" fmla="*/ 48 w 58"/>
                    <a:gd name="T9" fmla="*/ 41 h 42"/>
                    <a:gd name="T10" fmla="*/ 58 w 58"/>
                    <a:gd name="T11" fmla="*/ 23 h 42"/>
                    <a:gd name="T12" fmla="*/ 47 w 58"/>
                    <a:gd name="T13" fmla="*/ 10 h 42"/>
                    <a:gd name="T14" fmla="*/ 1 w 58"/>
                    <a:gd name="T15" fmla="*/ 0 h 42"/>
                    <a:gd name="T16" fmla="*/ 1 w 58"/>
                    <a:gd name="T17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42">
                      <a:moveTo>
                        <a:pt x="1" y="1"/>
                      </a:moveTo>
                      <a:cubicBezTo>
                        <a:pt x="11" y="6"/>
                        <a:pt x="24" y="6"/>
                        <a:pt x="35" y="10"/>
                      </a:cubicBezTo>
                      <a:cubicBezTo>
                        <a:pt x="41" y="12"/>
                        <a:pt x="48" y="15"/>
                        <a:pt x="52" y="20"/>
                      </a:cubicBezTo>
                      <a:cubicBezTo>
                        <a:pt x="57" y="27"/>
                        <a:pt x="48" y="34"/>
                        <a:pt x="46" y="40"/>
                      </a:cubicBezTo>
                      <a:cubicBezTo>
                        <a:pt x="46" y="41"/>
                        <a:pt x="47" y="42"/>
                        <a:pt x="48" y="41"/>
                      </a:cubicBezTo>
                      <a:cubicBezTo>
                        <a:pt x="54" y="38"/>
                        <a:pt x="58" y="30"/>
                        <a:pt x="58" y="23"/>
                      </a:cubicBezTo>
                      <a:cubicBezTo>
                        <a:pt x="57" y="17"/>
                        <a:pt x="52" y="13"/>
                        <a:pt x="47" y="10"/>
                      </a:cubicBezTo>
                      <a:cubicBezTo>
                        <a:pt x="34" y="3"/>
                        <a:pt x="16" y="1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3" name="Freeform 1607"/>
                <p:cNvSpPr>
                  <a:spLocks/>
                </p:cNvSpPr>
                <p:nvPr/>
              </p:nvSpPr>
              <p:spPr bwMode="auto">
                <a:xfrm>
                  <a:off x="-1765301" y="3957638"/>
                  <a:ext cx="134938" cy="30162"/>
                </a:xfrm>
                <a:custGeom>
                  <a:avLst/>
                  <a:gdLst>
                    <a:gd name="T0" fmla="*/ 0 w 36"/>
                    <a:gd name="T1" fmla="*/ 0 h 8"/>
                    <a:gd name="T2" fmla="*/ 36 w 36"/>
                    <a:gd name="T3" fmla="*/ 3 h 8"/>
                    <a:gd name="T4" fmla="*/ 36 w 36"/>
                    <a:gd name="T5" fmla="*/ 2 h 8"/>
                    <a:gd name="T6" fmla="*/ 0 w 36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8">
                      <a:moveTo>
                        <a:pt x="0" y="0"/>
                      </a:moveTo>
                      <a:cubicBezTo>
                        <a:pt x="11" y="6"/>
                        <a:pt x="24" y="8"/>
                        <a:pt x="36" y="3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24" y="4"/>
                        <a:pt x="12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4" name="Freeform 1608"/>
                <p:cNvSpPr>
                  <a:spLocks/>
                </p:cNvSpPr>
                <p:nvPr/>
              </p:nvSpPr>
              <p:spPr bwMode="auto">
                <a:xfrm>
                  <a:off x="-1817688" y="3908425"/>
                  <a:ext cx="14288" cy="76200"/>
                </a:xfrm>
                <a:custGeom>
                  <a:avLst/>
                  <a:gdLst>
                    <a:gd name="T0" fmla="*/ 2 w 4"/>
                    <a:gd name="T1" fmla="*/ 1 h 20"/>
                    <a:gd name="T2" fmla="*/ 0 w 4"/>
                    <a:gd name="T3" fmla="*/ 10 h 20"/>
                    <a:gd name="T4" fmla="*/ 3 w 4"/>
                    <a:gd name="T5" fmla="*/ 20 h 20"/>
                    <a:gd name="T6" fmla="*/ 4 w 4"/>
                    <a:gd name="T7" fmla="*/ 20 h 20"/>
                    <a:gd name="T8" fmla="*/ 3 w 4"/>
                    <a:gd name="T9" fmla="*/ 10 h 20"/>
                    <a:gd name="T10" fmla="*/ 3 w 4"/>
                    <a:gd name="T11" fmla="*/ 1 h 20"/>
                    <a:gd name="T12" fmla="*/ 2 w 4"/>
                    <a:gd name="T13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0">
                      <a:moveTo>
                        <a:pt x="2" y="1"/>
                      </a:moveTo>
                      <a:cubicBezTo>
                        <a:pt x="0" y="3"/>
                        <a:pt x="0" y="7"/>
                        <a:pt x="0" y="10"/>
                      </a:cubicBezTo>
                      <a:cubicBezTo>
                        <a:pt x="0" y="13"/>
                        <a:pt x="1" y="17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16"/>
                        <a:pt x="3" y="13"/>
                        <a:pt x="3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5" name="Freeform 1609"/>
                <p:cNvSpPr>
                  <a:spLocks/>
                </p:cNvSpPr>
                <p:nvPr/>
              </p:nvSpPr>
              <p:spPr bwMode="auto">
                <a:xfrm>
                  <a:off x="-1806576" y="3957638"/>
                  <a:ext cx="104775" cy="55562"/>
                </a:xfrm>
                <a:custGeom>
                  <a:avLst/>
                  <a:gdLst>
                    <a:gd name="T0" fmla="*/ 0 w 28"/>
                    <a:gd name="T1" fmla="*/ 0 h 15"/>
                    <a:gd name="T2" fmla="*/ 27 w 28"/>
                    <a:gd name="T3" fmla="*/ 14 h 15"/>
                    <a:gd name="T4" fmla="*/ 27 w 28"/>
                    <a:gd name="T5" fmla="*/ 13 h 15"/>
                    <a:gd name="T6" fmla="*/ 12 w 28"/>
                    <a:gd name="T7" fmla="*/ 9 h 15"/>
                    <a:gd name="T8" fmla="*/ 1 w 28"/>
                    <a:gd name="T9" fmla="*/ 0 h 15"/>
                    <a:gd name="T10" fmla="*/ 0 w 28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15">
                      <a:moveTo>
                        <a:pt x="0" y="0"/>
                      </a:moveTo>
                      <a:cubicBezTo>
                        <a:pt x="5" y="9"/>
                        <a:pt x="18" y="15"/>
                        <a:pt x="27" y="14"/>
                      </a:cubicBezTo>
                      <a:cubicBezTo>
                        <a:pt x="27" y="14"/>
                        <a:pt x="28" y="13"/>
                        <a:pt x="27" y="13"/>
                      </a:cubicBezTo>
                      <a:cubicBezTo>
                        <a:pt x="22" y="12"/>
                        <a:pt x="17" y="11"/>
                        <a:pt x="12" y="9"/>
                      </a:cubicBezTo>
                      <a:cubicBezTo>
                        <a:pt x="8" y="6"/>
                        <a:pt x="4" y="3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6" name="Freeform 1610"/>
                <p:cNvSpPr>
                  <a:spLocks/>
                </p:cNvSpPr>
                <p:nvPr/>
              </p:nvSpPr>
              <p:spPr bwMode="auto">
                <a:xfrm>
                  <a:off x="-1751013" y="40020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7" name="Freeform 1611"/>
                <p:cNvSpPr>
                  <a:spLocks/>
                </p:cNvSpPr>
                <p:nvPr/>
              </p:nvSpPr>
              <p:spPr bwMode="auto">
                <a:xfrm>
                  <a:off x="-1814513" y="3971925"/>
                  <a:ext cx="269875" cy="82550"/>
                </a:xfrm>
                <a:custGeom>
                  <a:avLst/>
                  <a:gdLst>
                    <a:gd name="T0" fmla="*/ 0 w 72"/>
                    <a:gd name="T1" fmla="*/ 0 h 22"/>
                    <a:gd name="T2" fmla="*/ 72 w 72"/>
                    <a:gd name="T3" fmla="*/ 4 h 22"/>
                    <a:gd name="T4" fmla="*/ 72 w 72"/>
                    <a:gd name="T5" fmla="*/ 4 h 22"/>
                    <a:gd name="T6" fmla="*/ 0 w 72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22">
                      <a:moveTo>
                        <a:pt x="0" y="0"/>
                      </a:moveTo>
                      <a:cubicBezTo>
                        <a:pt x="9" y="22"/>
                        <a:pt x="57" y="17"/>
                        <a:pt x="72" y="4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49" y="9"/>
                        <a:pt x="19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8" name="Freeform 1612"/>
                <p:cNvSpPr>
                  <a:spLocks/>
                </p:cNvSpPr>
                <p:nvPr/>
              </p:nvSpPr>
              <p:spPr bwMode="auto">
                <a:xfrm>
                  <a:off x="-1030288" y="3957638"/>
                  <a:ext cx="371475" cy="173037"/>
                </a:xfrm>
                <a:custGeom>
                  <a:avLst/>
                  <a:gdLst>
                    <a:gd name="T0" fmla="*/ 45 w 99"/>
                    <a:gd name="T1" fmla="*/ 0 h 46"/>
                    <a:gd name="T2" fmla="*/ 12 w 99"/>
                    <a:gd name="T3" fmla="*/ 29 h 46"/>
                    <a:gd name="T4" fmla="*/ 47 w 99"/>
                    <a:gd name="T5" fmla="*/ 44 h 46"/>
                    <a:gd name="T6" fmla="*/ 99 w 99"/>
                    <a:gd name="T7" fmla="*/ 39 h 46"/>
                    <a:gd name="T8" fmla="*/ 99 w 99"/>
                    <a:gd name="T9" fmla="*/ 38 h 46"/>
                    <a:gd name="T10" fmla="*/ 38 w 99"/>
                    <a:gd name="T11" fmla="*/ 40 h 46"/>
                    <a:gd name="T12" fmla="*/ 21 w 99"/>
                    <a:gd name="T13" fmla="*/ 9 h 46"/>
                    <a:gd name="T14" fmla="*/ 45 w 99"/>
                    <a:gd name="T15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46">
                      <a:moveTo>
                        <a:pt x="45" y="0"/>
                      </a:moveTo>
                      <a:cubicBezTo>
                        <a:pt x="33" y="1"/>
                        <a:pt x="0" y="11"/>
                        <a:pt x="12" y="29"/>
                      </a:cubicBezTo>
                      <a:cubicBezTo>
                        <a:pt x="19" y="38"/>
                        <a:pt x="36" y="43"/>
                        <a:pt x="47" y="44"/>
                      </a:cubicBezTo>
                      <a:cubicBezTo>
                        <a:pt x="64" y="46"/>
                        <a:pt x="82" y="45"/>
                        <a:pt x="99" y="39"/>
                      </a:cubicBezTo>
                      <a:cubicBezTo>
                        <a:pt x="99" y="39"/>
                        <a:pt x="99" y="38"/>
                        <a:pt x="99" y="38"/>
                      </a:cubicBezTo>
                      <a:cubicBezTo>
                        <a:pt x="78" y="41"/>
                        <a:pt x="59" y="45"/>
                        <a:pt x="38" y="40"/>
                      </a:cubicBezTo>
                      <a:cubicBezTo>
                        <a:pt x="24" y="37"/>
                        <a:pt x="2" y="21"/>
                        <a:pt x="21" y="9"/>
                      </a:cubicBezTo>
                      <a:cubicBezTo>
                        <a:pt x="29" y="5"/>
                        <a:pt x="37" y="3"/>
                        <a:pt x="45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9" name="Freeform 1613"/>
                <p:cNvSpPr>
                  <a:spLocks/>
                </p:cNvSpPr>
                <p:nvPr/>
              </p:nvSpPr>
              <p:spPr bwMode="auto">
                <a:xfrm>
                  <a:off x="-865188" y="3943350"/>
                  <a:ext cx="225425" cy="47625"/>
                </a:xfrm>
                <a:custGeom>
                  <a:avLst/>
                  <a:gdLst>
                    <a:gd name="T0" fmla="*/ 0 w 60"/>
                    <a:gd name="T1" fmla="*/ 6 h 13"/>
                    <a:gd name="T2" fmla="*/ 59 w 60"/>
                    <a:gd name="T3" fmla="*/ 13 h 13"/>
                    <a:gd name="T4" fmla="*/ 59 w 60"/>
                    <a:gd name="T5" fmla="*/ 11 h 13"/>
                    <a:gd name="T6" fmla="*/ 0 w 60"/>
                    <a:gd name="T7" fmla="*/ 5 h 13"/>
                    <a:gd name="T8" fmla="*/ 0 w 60"/>
                    <a:gd name="T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3">
                      <a:moveTo>
                        <a:pt x="0" y="6"/>
                      </a:moveTo>
                      <a:cubicBezTo>
                        <a:pt x="20" y="2"/>
                        <a:pt x="39" y="13"/>
                        <a:pt x="59" y="13"/>
                      </a:cubicBezTo>
                      <a:cubicBezTo>
                        <a:pt x="60" y="13"/>
                        <a:pt x="60" y="12"/>
                        <a:pt x="59" y="11"/>
                      </a:cubicBezTo>
                      <a:cubicBezTo>
                        <a:pt x="40" y="5"/>
                        <a:pt x="19" y="0"/>
                        <a:pt x="0" y="5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0" name="Freeform 1614"/>
                <p:cNvSpPr>
                  <a:spLocks/>
                </p:cNvSpPr>
                <p:nvPr/>
              </p:nvSpPr>
              <p:spPr bwMode="auto">
                <a:xfrm>
                  <a:off x="-685801" y="3976688"/>
                  <a:ext cx="123825" cy="74612"/>
                </a:xfrm>
                <a:custGeom>
                  <a:avLst/>
                  <a:gdLst>
                    <a:gd name="T0" fmla="*/ 0 w 33"/>
                    <a:gd name="T1" fmla="*/ 1 h 20"/>
                    <a:gd name="T2" fmla="*/ 15 w 33"/>
                    <a:gd name="T3" fmla="*/ 6 h 20"/>
                    <a:gd name="T4" fmla="*/ 24 w 33"/>
                    <a:gd name="T5" fmla="*/ 11 h 20"/>
                    <a:gd name="T6" fmla="*/ 29 w 33"/>
                    <a:gd name="T7" fmla="*/ 20 h 20"/>
                    <a:gd name="T8" fmla="*/ 30 w 33"/>
                    <a:gd name="T9" fmla="*/ 20 h 20"/>
                    <a:gd name="T10" fmla="*/ 22 w 33"/>
                    <a:gd name="T11" fmla="*/ 5 h 20"/>
                    <a:gd name="T12" fmla="*/ 0 w 33"/>
                    <a:gd name="T13" fmla="*/ 0 h 20"/>
                    <a:gd name="T14" fmla="*/ 0 w 33"/>
                    <a:gd name="T1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20">
                      <a:moveTo>
                        <a:pt x="0" y="1"/>
                      </a:moveTo>
                      <a:cubicBezTo>
                        <a:pt x="5" y="4"/>
                        <a:pt x="10" y="4"/>
                        <a:pt x="15" y="6"/>
                      </a:cubicBezTo>
                      <a:cubicBezTo>
                        <a:pt x="19" y="7"/>
                        <a:pt x="22" y="9"/>
                        <a:pt x="24" y="11"/>
                      </a:cubicBezTo>
                      <a:cubicBezTo>
                        <a:pt x="26" y="14"/>
                        <a:pt x="27" y="17"/>
                        <a:pt x="29" y="20"/>
                      </a:cubicBezTo>
                      <a:cubicBezTo>
                        <a:pt x="29" y="20"/>
                        <a:pt x="30" y="20"/>
                        <a:pt x="30" y="20"/>
                      </a:cubicBezTo>
                      <a:cubicBezTo>
                        <a:pt x="33" y="13"/>
                        <a:pt x="27" y="7"/>
                        <a:pt x="22" y="5"/>
                      </a:cubicBezTo>
                      <a:cubicBezTo>
                        <a:pt x="15" y="1"/>
                        <a:pt x="7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1" name="Freeform 1615"/>
                <p:cNvSpPr>
                  <a:spLocks/>
                </p:cNvSpPr>
                <p:nvPr/>
              </p:nvSpPr>
              <p:spPr bwMode="auto">
                <a:xfrm>
                  <a:off x="-666751" y="4043363"/>
                  <a:ext cx="93663" cy="79375"/>
                </a:xfrm>
                <a:custGeom>
                  <a:avLst/>
                  <a:gdLst>
                    <a:gd name="T0" fmla="*/ 24 w 25"/>
                    <a:gd name="T1" fmla="*/ 0 h 21"/>
                    <a:gd name="T2" fmla="*/ 15 w 25"/>
                    <a:gd name="T3" fmla="*/ 12 h 21"/>
                    <a:gd name="T4" fmla="*/ 0 w 25"/>
                    <a:gd name="T5" fmla="*/ 19 h 21"/>
                    <a:gd name="T6" fmla="*/ 0 w 25"/>
                    <a:gd name="T7" fmla="*/ 20 h 21"/>
                    <a:gd name="T8" fmla="*/ 25 w 25"/>
                    <a:gd name="T9" fmla="*/ 0 h 21"/>
                    <a:gd name="T10" fmla="*/ 24 w 25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1">
                      <a:moveTo>
                        <a:pt x="24" y="0"/>
                      </a:moveTo>
                      <a:cubicBezTo>
                        <a:pt x="22" y="4"/>
                        <a:pt x="19" y="8"/>
                        <a:pt x="15" y="12"/>
                      </a:cubicBezTo>
                      <a:cubicBezTo>
                        <a:pt x="11" y="16"/>
                        <a:pt x="6" y="17"/>
                        <a:pt x="0" y="19"/>
                      </a:cubicBezTo>
                      <a:cubicBezTo>
                        <a:pt x="0" y="19"/>
                        <a:pt x="0" y="20"/>
                        <a:pt x="0" y="20"/>
                      </a:cubicBezTo>
                      <a:cubicBezTo>
                        <a:pt x="11" y="21"/>
                        <a:pt x="23" y="10"/>
                        <a:pt x="25" y="0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2" name="Freeform 1616"/>
                <p:cNvSpPr>
                  <a:spLocks/>
                </p:cNvSpPr>
                <p:nvPr/>
              </p:nvSpPr>
              <p:spPr bwMode="auto">
                <a:xfrm>
                  <a:off x="-774701" y="4065588"/>
                  <a:ext cx="187325" cy="76200"/>
                </a:xfrm>
                <a:custGeom>
                  <a:avLst/>
                  <a:gdLst>
                    <a:gd name="T0" fmla="*/ 47 w 50"/>
                    <a:gd name="T1" fmla="*/ 1 h 20"/>
                    <a:gd name="T2" fmla="*/ 1 w 50"/>
                    <a:gd name="T3" fmla="*/ 14 h 20"/>
                    <a:gd name="T4" fmla="*/ 1 w 50"/>
                    <a:gd name="T5" fmla="*/ 16 h 20"/>
                    <a:gd name="T6" fmla="*/ 49 w 50"/>
                    <a:gd name="T7" fmla="*/ 3 h 20"/>
                    <a:gd name="T8" fmla="*/ 47 w 50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0">
                      <a:moveTo>
                        <a:pt x="47" y="1"/>
                      </a:moveTo>
                      <a:cubicBezTo>
                        <a:pt x="34" y="13"/>
                        <a:pt x="18" y="13"/>
                        <a:pt x="1" y="14"/>
                      </a:cubicBezTo>
                      <a:cubicBezTo>
                        <a:pt x="1" y="14"/>
                        <a:pt x="0" y="16"/>
                        <a:pt x="1" y="16"/>
                      </a:cubicBezTo>
                      <a:cubicBezTo>
                        <a:pt x="18" y="20"/>
                        <a:pt x="37" y="16"/>
                        <a:pt x="49" y="3"/>
                      </a:cubicBezTo>
                      <a:cubicBezTo>
                        <a:pt x="50" y="1"/>
                        <a:pt x="48" y="0"/>
                        <a:pt x="47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3" name="Freeform 1617"/>
                <p:cNvSpPr>
                  <a:spLocks/>
                </p:cNvSpPr>
                <p:nvPr/>
              </p:nvSpPr>
              <p:spPr bwMode="auto">
                <a:xfrm>
                  <a:off x="-1060451" y="4006850"/>
                  <a:ext cx="19050" cy="44450"/>
                </a:xfrm>
                <a:custGeom>
                  <a:avLst/>
                  <a:gdLst>
                    <a:gd name="T0" fmla="*/ 3 w 5"/>
                    <a:gd name="T1" fmla="*/ 2 h 12"/>
                    <a:gd name="T2" fmla="*/ 3 w 5"/>
                    <a:gd name="T3" fmla="*/ 1 h 12"/>
                    <a:gd name="T4" fmla="*/ 3 w 5"/>
                    <a:gd name="T5" fmla="*/ 1 h 12"/>
                    <a:gd name="T6" fmla="*/ 2 w 5"/>
                    <a:gd name="T7" fmla="*/ 0 h 12"/>
                    <a:gd name="T8" fmla="*/ 1 w 5"/>
                    <a:gd name="T9" fmla="*/ 0 h 12"/>
                    <a:gd name="T10" fmla="*/ 1 w 5"/>
                    <a:gd name="T11" fmla="*/ 7 h 12"/>
                    <a:gd name="T12" fmla="*/ 4 w 5"/>
                    <a:gd name="T13" fmla="*/ 12 h 12"/>
                    <a:gd name="T14" fmla="*/ 5 w 5"/>
                    <a:gd name="T15" fmla="*/ 11 h 12"/>
                    <a:gd name="T16" fmla="*/ 4 w 5"/>
                    <a:gd name="T17" fmla="*/ 5 h 12"/>
                    <a:gd name="T18" fmla="*/ 3 w 5"/>
                    <a:gd name="T19" fmla="*/ 2 h 12"/>
                    <a:gd name="T20" fmla="*/ 2 w 5"/>
                    <a:gd name="T21" fmla="*/ 0 h 12"/>
                    <a:gd name="T22" fmla="*/ 2 w 5"/>
                    <a:gd name="T23" fmla="*/ 1 h 12"/>
                    <a:gd name="T24" fmla="*/ 2 w 5"/>
                    <a:gd name="T25" fmla="*/ 1 h 12"/>
                    <a:gd name="T26" fmla="*/ 3 w 5"/>
                    <a:gd name="T27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12">
                      <a:moveTo>
                        <a:pt x="3" y="2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1" y="5"/>
                        <a:pt x="1" y="7"/>
                      </a:cubicBezTo>
                      <a:cubicBezTo>
                        <a:pt x="2" y="8"/>
                        <a:pt x="2" y="11"/>
                        <a:pt x="4" y="12"/>
                      </a:cubicBezTo>
                      <a:cubicBezTo>
                        <a:pt x="4" y="12"/>
                        <a:pt x="5" y="12"/>
                        <a:pt x="5" y="11"/>
                      </a:cubicBezTo>
                      <a:cubicBezTo>
                        <a:pt x="5" y="10"/>
                        <a:pt x="4" y="7"/>
                        <a:pt x="4" y="5"/>
                      </a:cubicBezTo>
                      <a:cubicBezTo>
                        <a:pt x="4" y="4"/>
                        <a:pt x="3" y="3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4" name="Freeform 1618"/>
                <p:cNvSpPr>
                  <a:spLocks/>
                </p:cNvSpPr>
                <p:nvPr/>
              </p:nvSpPr>
              <p:spPr bwMode="auto">
                <a:xfrm>
                  <a:off x="-1057276" y="4040188"/>
                  <a:ext cx="19050" cy="44450"/>
                </a:xfrm>
                <a:custGeom>
                  <a:avLst/>
                  <a:gdLst>
                    <a:gd name="T0" fmla="*/ 0 w 5"/>
                    <a:gd name="T1" fmla="*/ 2 h 12"/>
                    <a:gd name="T2" fmla="*/ 3 w 5"/>
                    <a:gd name="T3" fmla="*/ 12 h 12"/>
                    <a:gd name="T4" fmla="*/ 4 w 5"/>
                    <a:gd name="T5" fmla="*/ 12 h 12"/>
                    <a:gd name="T6" fmla="*/ 4 w 5"/>
                    <a:gd name="T7" fmla="*/ 7 h 12"/>
                    <a:gd name="T8" fmla="*/ 3 w 5"/>
                    <a:gd name="T9" fmla="*/ 2 h 12"/>
                    <a:gd name="T10" fmla="*/ 0 w 5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">
                      <a:moveTo>
                        <a:pt x="0" y="2"/>
                      </a:moveTo>
                      <a:cubicBezTo>
                        <a:pt x="0" y="4"/>
                        <a:pt x="0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1"/>
                        <a:pt x="4" y="9"/>
                        <a:pt x="4" y="7"/>
                      </a:cubicBezTo>
                      <a:cubicBezTo>
                        <a:pt x="3" y="6"/>
                        <a:pt x="3" y="4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5" name="Freeform 1619"/>
                <p:cNvSpPr>
                  <a:spLocks/>
                </p:cNvSpPr>
                <p:nvPr/>
              </p:nvSpPr>
              <p:spPr bwMode="auto">
                <a:xfrm>
                  <a:off x="-1049338" y="4073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6" name="Freeform 1620"/>
                <p:cNvSpPr>
                  <a:spLocks/>
                </p:cNvSpPr>
                <p:nvPr/>
              </p:nvSpPr>
              <p:spPr bwMode="auto">
                <a:xfrm>
                  <a:off x="-1057276" y="4073525"/>
                  <a:ext cx="19050" cy="71437"/>
                </a:xfrm>
                <a:custGeom>
                  <a:avLst/>
                  <a:gdLst>
                    <a:gd name="T0" fmla="*/ 2 w 5"/>
                    <a:gd name="T1" fmla="*/ 0 h 19"/>
                    <a:gd name="T2" fmla="*/ 1 w 5"/>
                    <a:gd name="T3" fmla="*/ 10 h 19"/>
                    <a:gd name="T4" fmla="*/ 3 w 5"/>
                    <a:gd name="T5" fmla="*/ 19 h 19"/>
                    <a:gd name="T6" fmla="*/ 4 w 5"/>
                    <a:gd name="T7" fmla="*/ 19 h 19"/>
                    <a:gd name="T8" fmla="*/ 3 w 5"/>
                    <a:gd name="T9" fmla="*/ 10 h 19"/>
                    <a:gd name="T10" fmla="*/ 2 w 5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9">
                      <a:moveTo>
                        <a:pt x="2" y="0"/>
                      </a:moveTo>
                      <a:cubicBezTo>
                        <a:pt x="1" y="3"/>
                        <a:pt x="1" y="6"/>
                        <a:pt x="1" y="10"/>
                      </a:cubicBezTo>
                      <a:cubicBezTo>
                        <a:pt x="0" y="13"/>
                        <a:pt x="1" y="17"/>
                        <a:pt x="3" y="19"/>
                      </a:cubicBezTo>
                      <a:cubicBezTo>
                        <a:pt x="3" y="19"/>
                        <a:pt x="4" y="19"/>
                        <a:pt x="4" y="19"/>
                      </a:cubicBezTo>
                      <a:cubicBezTo>
                        <a:pt x="5" y="16"/>
                        <a:pt x="4" y="13"/>
                        <a:pt x="3" y="10"/>
                      </a:cubicBezTo>
                      <a:cubicBezTo>
                        <a:pt x="3" y="6"/>
                        <a:pt x="2" y="3"/>
                        <a:pt x="2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7" name="Freeform 1621"/>
                <p:cNvSpPr>
                  <a:spLocks/>
                </p:cNvSpPr>
                <p:nvPr/>
              </p:nvSpPr>
              <p:spPr bwMode="auto">
                <a:xfrm>
                  <a:off x="-1484313" y="4048125"/>
                  <a:ext cx="11113" cy="74612"/>
                </a:xfrm>
                <a:custGeom>
                  <a:avLst/>
                  <a:gdLst>
                    <a:gd name="T0" fmla="*/ 1 w 3"/>
                    <a:gd name="T1" fmla="*/ 0 h 20"/>
                    <a:gd name="T2" fmla="*/ 0 w 3"/>
                    <a:gd name="T3" fmla="*/ 6 h 20"/>
                    <a:gd name="T4" fmla="*/ 2 w 3"/>
                    <a:gd name="T5" fmla="*/ 20 h 20"/>
                    <a:gd name="T6" fmla="*/ 3 w 3"/>
                    <a:gd name="T7" fmla="*/ 20 h 20"/>
                    <a:gd name="T8" fmla="*/ 2 w 3"/>
                    <a:gd name="T9" fmla="*/ 9 h 20"/>
                    <a:gd name="T10" fmla="*/ 1 w 3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20">
                      <a:moveTo>
                        <a:pt x="1" y="0"/>
                      </a:moveTo>
                      <a:cubicBezTo>
                        <a:pt x="0" y="1"/>
                        <a:pt x="0" y="4"/>
                        <a:pt x="0" y="6"/>
                      </a:cubicBezTo>
                      <a:cubicBezTo>
                        <a:pt x="0" y="11"/>
                        <a:pt x="1" y="16"/>
                        <a:pt x="2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16"/>
                        <a:pt x="2" y="13"/>
                        <a:pt x="2" y="9"/>
                      </a:cubicBezTo>
                      <a:cubicBezTo>
                        <a:pt x="1" y="7"/>
                        <a:pt x="0" y="3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8" name="Freeform 1622"/>
                <p:cNvSpPr>
                  <a:spLocks/>
                </p:cNvSpPr>
                <p:nvPr/>
              </p:nvSpPr>
              <p:spPr bwMode="auto">
                <a:xfrm>
                  <a:off x="-1484313" y="4095750"/>
                  <a:ext cx="98425" cy="93662"/>
                </a:xfrm>
                <a:custGeom>
                  <a:avLst/>
                  <a:gdLst>
                    <a:gd name="T0" fmla="*/ 0 w 26"/>
                    <a:gd name="T1" fmla="*/ 2 h 25"/>
                    <a:gd name="T2" fmla="*/ 25 w 26"/>
                    <a:gd name="T3" fmla="*/ 25 h 25"/>
                    <a:gd name="T4" fmla="*/ 25 w 26"/>
                    <a:gd name="T5" fmla="*/ 24 h 25"/>
                    <a:gd name="T6" fmla="*/ 2 w 26"/>
                    <a:gd name="T7" fmla="*/ 2 h 25"/>
                    <a:gd name="T8" fmla="*/ 0 w 26"/>
                    <a:gd name="T9" fmla="*/ 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25">
                      <a:moveTo>
                        <a:pt x="0" y="2"/>
                      </a:moveTo>
                      <a:cubicBezTo>
                        <a:pt x="1" y="14"/>
                        <a:pt x="13" y="24"/>
                        <a:pt x="25" y="25"/>
                      </a:cubicBezTo>
                      <a:cubicBezTo>
                        <a:pt x="26" y="25"/>
                        <a:pt x="26" y="24"/>
                        <a:pt x="25" y="24"/>
                      </a:cubicBezTo>
                      <a:cubicBezTo>
                        <a:pt x="16" y="20"/>
                        <a:pt x="2" y="14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09" name="Freeform 1623"/>
                <p:cNvSpPr>
                  <a:spLocks/>
                </p:cNvSpPr>
                <p:nvPr/>
              </p:nvSpPr>
              <p:spPr bwMode="auto">
                <a:xfrm>
                  <a:off x="-1390651" y="4175125"/>
                  <a:ext cx="120650" cy="30162"/>
                </a:xfrm>
                <a:custGeom>
                  <a:avLst/>
                  <a:gdLst>
                    <a:gd name="T0" fmla="*/ 2 w 32"/>
                    <a:gd name="T1" fmla="*/ 4 h 8"/>
                    <a:gd name="T2" fmla="*/ 31 w 32"/>
                    <a:gd name="T3" fmla="*/ 7 h 8"/>
                    <a:gd name="T4" fmla="*/ 31 w 32"/>
                    <a:gd name="T5" fmla="*/ 5 h 8"/>
                    <a:gd name="T6" fmla="*/ 3 w 32"/>
                    <a:gd name="T7" fmla="*/ 1 h 8"/>
                    <a:gd name="T8" fmla="*/ 2 w 32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8">
                      <a:moveTo>
                        <a:pt x="2" y="4"/>
                      </a:moveTo>
                      <a:cubicBezTo>
                        <a:pt x="12" y="6"/>
                        <a:pt x="21" y="8"/>
                        <a:pt x="31" y="7"/>
                      </a:cubicBezTo>
                      <a:cubicBezTo>
                        <a:pt x="32" y="7"/>
                        <a:pt x="32" y="6"/>
                        <a:pt x="31" y="5"/>
                      </a:cubicBezTo>
                      <a:cubicBezTo>
                        <a:pt x="21" y="4"/>
                        <a:pt x="12" y="3"/>
                        <a:pt x="3" y="1"/>
                      </a:cubicBezTo>
                      <a:cubicBezTo>
                        <a:pt x="1" y="0"/>
                        <a:pt x="0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0" name="Freeform 1624"/>
                <p:cNvSpPr>
                  <a:spLocks/>
                </p:cNvSpPr>
                <p:nvPr/>
              </p:nvSpPr>
              <p:spPr bwMode="auto">
                <a:xfrm>
                  <a:off x="-1300163" y="4130675"/>
                  <a:ext cx="280988" cy="104775"/>
                </a:xfrm>
                <a:custGeom>
                  <a:avLst/>
                  <a:gdLst>
                    <a:gd name="T0" fmla="*/ 0 w 75"/>
                    <a:gd name="T1" fmla="*/ 17 h 28"/>
                    <a:gd name="T2" fmla="*/ 75 w 75"/>
                    <a:gd name="T3" fmla="*/ 1 h 28"/>
                    <a:gd name="T4" fmla="*/ 75 w 75"/>
                    <a:gd name="T5" fmla="*/ 0 h 28"/>
                    <a:gd name="T6" fmla="*/ 0 w 75"/>
                    <a:gd name="T7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28">
                      <a:moveTo>
                        <a:pt x="0" y="17"/>
                      </a:moveTo>
                      <a:cubicBezTo>
                        <a:pt x="21" y="28"/>
                        <a:pt x="60" y="19"/>
                        <a:pt x="75" y="1"/>
                      </a:cubicBezTo>
                      <a:cubicBezTo>
                        <a:pt x="75" y="1"/>
                        <a:pt x="75" y="0"/>
                        <a:pt x="75" y="0"/>
                      </a:cubicBezTo>
                      <a:cubicBezTo>
                        <a:pt x="50" y="10"/>
                        <a:pt x="28" y="23"/>
                        <a:pt x="0" y="17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1" name="Freeform 1625"/>
                <p:cNvSpPr>
                  <a:spLocks/>
                </p:cNvSpPr>
                <p:nvPr/>
              </p:nvSpPr>
              <p:spPr bwMode="auto">
                <a:xfrm>
                  <a:off x="-1427163" y="4125913"/>
                  <a:ext cx="393700" cy="112712"/>
                </a:xfrm>
                <a:custGeom>
                  <a:avLst/>
                  <a:gdLst>
                    <a:gd name="T0" fmla="*/ 105 w 105"/>
                    <a:gd name="T1" fmla="*/ 0 h 30"/>
                    <a:gd name="T2" fmla="*/ 1 w 105"/>
                    <a:gd name="T3" fmla="*/ 16 h 30"/>
                    <a:gd name="T4" fmla="*/ 1 w 105"/>
                    <a:gd name="T5" fmla="*/ 17 h 30"/>
                    <a:gd name="T6" fmla="*/ 105 w 105"/>
                    <a:gd name="T7" fmla="*/ 1 h 30"/>
                    <a:gd name="T8" fmla="*/ 105 w 105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30">
                      <a:moveTo>
                        <a:pt x="105" y="0"/>
                      </a:moveTo>
                      <a:cubicBezTo>
                        <a:pt x="76" y="30"/>
                        <a:pt x="36" y="14"/>
                        <a:pt x="1" y="16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31" y="27"/>
                        <a:pt x="84" y="29"/>
                        <a:pt x="105" y="1"/>
                      </a:cubicBez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2" name="Freeform 1626"/>
                <p:cNvSpPr>
                  <a:spLocks/>
                </p:cNvSpPr>
                <p:nvPr/>
              </p:nvSpPr>
              <p:spPr bwMode="auto">
                <a:xfrm>
                  <a:off x="-1052513" y="4017963"/>
                  <a:ext cx="30163" cy="119062"/>
                </a:xfrm>
                <a:custGeom>
                  <a:avLst/>
                  <a:gdLst>
                    <a:gd name="T0" fmla="*/ 6 w 8"/>
                    <a:gd name="T1" fmla="*/ 32 h 32"/>
                    <a:gd name="T2" fmla="*/ 7 w 8"/>
                    <a:gd name="T3" fmla="*/ 27 h 32"/>
                    <a:gd name="T4" fmla="*/ 7 w 8"/>
                    <a:gd name="T5" fmla="*/ 17 h 32"/>
                    <a:gd name="T6" fmla="*/ 4 w 8"/>
                    <a:gd name="T7" fmla="*/ 0 h 32"/>
                    <a:gd name="T8" fmla="*/ 3 w 8"/>
                    <a:gd name="T9" fmla="*/ 1 h 32"/>
                    <a:gd name="T10" fmla="*/ 2 w 8"/>
                    <a:gd name="T11" fmla="*/ 14 h 32"/>
                    <a:gd name="T12" fmla="*/ 4 w 8"/>
                    <a:gd name="T13" fmla="*/ 31 h 32"/>
                    <a:gd name="T14" fmla="*/ 5 w 8"/>
                    <a:gd name="T15" fmla="*/ 32 h 32"/>
                    <a:gd name="T16" fmla="*/ 6 w 8"/>
                    <a:gd name="T1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32">
                      <a:moveTo>
                        <a:pt x="6" y="32"/>
                      </a:move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4"/>
                        <a:pt x="7" y="20"/>
                        <a:pt x="7" y="17"/>
                      </a:cubicBezTo>
                      <a:cubicBezTo>
                        <a:pt x="7" y="13"/>
                        <a:pt x="8" y="2"/>
                        <a:pt x="4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0" y="3"/>
                        <a:pt x="2" y="11"/>
                        <a:pt x="2" y="14"/>
                      </a:cubicBezTo>
                      <a:cubicBezTo>
                        <a:pt x="3" y="19"/>
                        <a:pt x="3" y="25"/>
                        <a:pt x="4" y="31"/>
                      </a:cubicBezTo>
                      <a:cubicBezTo>
                        <a:pt x="4" y="31"/>
                        <a:pt x="5" y="31"/>
                        <a:pt x="5" y="32"/>
                      </a:cubicBezTo>
                      <a:cubicBezTo>
                        <a:pt x="6" y="32"/>
                        <a:pt x="6" y="32"/>
                        <a:pt x="6" y="3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3" name="Freeform 1627"/>
                <p:cNvSpPr>
                  <a:spLocks/>
                </p:cNvSpPr>
                <p:nvPr/>
              </p:nvSpPr>
              <p:spPr bwMode="auto">
                <a:xfrm>
                  <a:off x="-1476376" y="4092575"/>
                  <a:ext cx="195263" cy="79375"/>
                </a:xfrm>
                <a:custGeom>
                  <a:avLst/>
                  <a:gdLst>
                    <a:gd name="T0" fmla="*/ 0 w 52"/>
                    <a:gd name="T1" fmla="*/ 0 h 21"/>
                    <a:gd name="T2" fmla="*/ 51 w 52"/>
                    <a:gd name="T3" fmla="*/ 19 h 21"/>
                    <a:gd name="T4" fmla="*/ 51 w 52"/>
                    <a:gd name="T5" fmla="*/ 18 h 21"/>
                    <a:gd name="T6" fmla="*/ 0 w 52"/>
                    <a:gd name="T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21">
                      <a:moveTo>
                        <a:pt x="0" y="0"/>
                      </a:moveTo>
                      <a:cubicBezTo>
                        <a:pt x="10" y="18"/>
                        <a:pt x="33" y="21"/>
                        <a:pt x="51" y="19"/>
                      </a:cubicBezTo>
                      <a:cubicBezTo>
                        <a:pt x="52" y="19"/>
                        <a:pt x="52" y="18"/>
                        <a:pt x="51" y="18"/>
                      </a:cubicBezTo>
                      <a:cubicBezTo>
                        <a:pt x="33" y="16"/>
                        <a:pt x="12" y="17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4" name="Freeform 1628"/>
                <p:cNvSpPr>
                  <a:spLocks/>
                </p:cNvSpPr>
                <p:nvPr/>
              </p:nvSpPr>
              <p:spPr bwMode="auto">
                <a:xfrm>
                  <a:off x="-1274763" y="4111625"/>
                  <a:ext cx="222250" cy="60325"/>
                </a:xfrm>
                <a:custGeom>
                  <a:avLst/>
                  <a:gdLst>
                    <a:gd name="T0" fmla="*/ 0 w 59"/>
                    <a:gd name="T1" fmla="*/ 13 h 16"/>
                    <a:gd name="T2" fmla="*/ 59 w 59"/>
                    <a:gd name="T3" fmla="*/ 1 h 16"/>
                    <a:gd name="T4" fmla="*/ 58 w 59"/>
                    <a:gd name="T5" fmla="*/ 0 h 16"/>
                    <a:gd name="T6" fmla="*/ 0 w 59"/>
                    <a:gd name="T7" fmla="*/ 12 h 16"/>
                    <a:gd name="T8" fmla="*/ 0 w 59"/>
                    <a:gd name="T9" fmla="*/ 1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6">
                      <a:moveTo>
                        <a:pt x="0" y="13"/>
                      </a:moveTo>
                      <a:cubicBezTo>
                        <a:pt x="18" y="16"/>
                        <a:pt x="43" y="12"/>
                        <a:pt x="59" y="1"/>
                      </a:cubicBezTo>
                      <a:cubicBezTo>
                        <a:pt x="59" y="0"/>
                        <a:pt x="59" y="0"/>
                        <a:pt x="58" y="0"/>
                      </a:cubicBezTo>
                      <a:cubicBezTo>
                        <a:pt x="39" y="7"/>
                        <a:pt x="20" y="11"/>
                        <a:pt x="0" y="12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5" name="Freeform 1629"/>
                <p:cNvSpPr>
                  <a:spLocks/>
                </p:cNvSpPr>
                <p:nvPr/>
              </p:nvSpPr>
              <p:spPr bwMode="auto">
                <a:xfrm>
                  <a:off x="-1514476" y="3373438"/>
                  <a:ext cx="82550" cy="44450"/>
                </a:xfrm>
                <a:custGeom>
                  <a:avLst/>
                  <a:gdLst>
                    <a:gd name="T0" fmla="*/ 1 w 22"/>
                    <a:gd name="T1" fmla="*/ 2 h 12"/>
                    <a:gd name="T2" fmla="*/ 8 w 22"/>
                    <a:gd name="T3" fmla="*/ 8 h 12"/>
                    <a:gd name="T4" fmla="*/ 21 w 22"/>
                    <a:gd name="T5" fmla="*/ 12 h 12"/>
                    <a:gd name="T6" fmla="*/ 21 w 22"/>
                    <a:gd name="T7" fmla="*/ 12 h 12"/>
                    <a:gd name="T8" fmla="*/ 2 w 22"/>
                    <a:gd name="T9" fmla="*/ 1 h 12"/>
                    <a:gd name="T10" fmla="*/ 1 w 22"/>
                    <a:gd name="T11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2">
                      <a:moveTo>
                        <a:pt x="1" y="2"/>
                      </a:moveTo>
                      <a:cubicBezTo>
                        <a:pt x="1" y="5"/>
                        <a:pt x="5" y="7"/>
                        <a:pt x="8" y="8"/>
                      </a:cubicBezTo>
                      <a:cubicBezTo>
                        <a:pt x="12" y="11"/>
                        <a:pt x="16" y="12"/>
                        <a:pt x="21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15" y="10"/>
                        <a:pt x="6" y="7"/>
                        <a:pt x="2" y="1"/>
                      </a:cubicBezTo>
                      <a:cubicBezTo>
                        <a:pt x="1" y="0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6" name="Freeform 1630"/>
                <p:cNvSpPr>
                  <a:spLocks/>
                </p:cNvSpPr>
                <p:nvPr/>
              </p:nvSpPr>
              <p:spPr bwMode="auto">
                <a:xfrm>
                  <a:off x="-1382713" y="3417888"/>
                  <a:ext cx="82550" cy="7937"/>
                </a:xfrm>
                <a:custGeom>
                  <a:avLst/>
                  <a:gdLst>
                    <a:gd name="T0" fmla="*/ 1 w 22"/>
                    <a:gd name="T1" fmla="*/ 0 h 2"/>
                    <a:gd name="T2" fmla="*/ 22 w 22"/>
                    <a:gd name="T3" fmla="*/ 0 h 2"/>
                    <a:gd name="T4" fmla="*/ 22 w 22"/>
                    <a:gd name="T5" fmla="*/ 0 h 2"/>
                    <a:gd name="T6" fmla="*/ 1 w 22"/>
                    <a:gd name="T7" fmla="*/ 0 h 2"/>
                    <a:gd name="T8" fmla="*/ 1 w 2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1" y="0"/>
                      </a:moveTo>
                      <a:cubicBezTo>
                        <a:pt x="8" y="2"/>
                        <a:pt x="15" y="2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5" y="1"/>
                        <a:pt x="8" y="1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7" name="Freeform 1631"/>
                <p:cNvSpPr>
                  <a:spLocks/>
                </p:cNvSpPr>
                <p:nvPr/>
              </p:nvSpPr>
              <p:spPr bwMode="auto">
                <a:xfrm>
                  <a:off x="-1506538" y="3429000"/>
                  <a:ext cx="134938" cy="55562"/>
                </a:xfrm>
                <a:custGeom>
                  <a:avLst/>
                  <a:gdLst>
                    <a:gd name="T0" fmla="*/ 0 w 36"/>
                    <a:gd name="T1" fmla="*/ 0 h 15"/>
                    <a:gd name="T2" fmla="*/ 35 w 36"/>
                    <a:gd name="T3" fmla="*/ 14 h 15"/>
                    <a:gd name="T4" fmla="*/ 35 w 36"/>
                    <a:gd name="T5" fmla="*/ 13 h 15"/>
                    <a:gd name="T6" fmla="*/ 0 w 36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5">
                      <a:moveTo>
                        <a:pt x="0" y="0"/>
                      </a:moveTo>
                      <a:cubicBezTo>
                        <a:pt x="4" y="14"/>
                        <a:pt x="24" y="15"/>
                        <a:pt x="35" y="14"/>
                      </a:cubicBezTo>
                      <a:cubicBezTo>
                        <a:pt x="36" y="13"/>
                        <a:pt x="36" y="13"/>
                        <a:pt x="35" y="13"/>
                      </a:cubicBezTo>
                      <a:cubicBezTo>
                        <a:pt x="23" y="11"/>
                        <a:pt x="7" y="13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8" name="Freeform 1632"/>
                <p:cNvSpPr>
                  <a:spLocks/>
                </p:cNvSpPr>
                <p:nvPr/>
              </p:nvSpPr>
              <p:spPr bwMode="auto">
                <a:xfrm>
                  <a:off x="-1371601" y="3478213"/>
                  <a:ext cx="90488" cy="14287"/>
                </a:xfrm>
                <a:custGeom>
                  <a:avLst/>
                  <a:gdLst>
                    <a:gd name="T0" fmla="*/ 2 w 24"/>
                    <a:gd name="T1" fmla="*/ 2 h 4"/>
                    <a:gd name="T2" fmla="*/ 23 w 24"/>
                    <a:gd name="T3" fmla="*/ 2 h 4"/>
                    <a:gd name="T4" fmla="*/ 23 w 24"/>
                    <a:gd name="T5" fmla="*/ 1 h 4"/>
                    <a:gd name="T6" fmla="*/ 2 w 24"/>
                    <a:gd name="T7" fmla="*/ 0 h 4"/>
                    <a:gd name="T8" fmla="*/ 2 w 24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" y="2"/>
                      </a:moveTo>
                      <a:cubicBezTo>
                        <a:pt x="9" y="4"/>
                        <a:pt x="16" y="4"/>
                        <a:pt x="23" y="2"/>
                      </a:cubicBezTo>
                      <a:cubicBezTo>
                        <a:pt x="24" y="2"/>
                        <a:pt x="24" y="1"/>
                        <a:pt x="23" y="1"/>
                      </a:cubicBezTo>
                      <a:cubicBezTo>
                        <a:pt x="16" y="1"/>
                        <a:pt x="9" y="2"/>
                        <a:pt x="2" y="0"/>
                      </a:cubicBezTo>
                      <a:cubicBezTo>
                        <a:pt x="1" y="0"/>
                        <a:pt x="0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19" name="Freeform 1633"/>
                <p:cNvSpPr>
                  <a:spLocks/>
                </p:cNvSpPr>
                <p:nvPr/>
              </p:nvSpPr>
              <p:spPr bwMode="auto">
                <a:xfrm>
                  <a:off x="-1495426" y="3492500"/>
                  <a:ext cx="134938" cy="57150"/>
                </a:xfrm>
                <a:custGeom>
                  <a:avLst/>
                  <a:gdLst>
                    <a:gd name="T0" fmla="*/ 0 w 36"/>
                    <a:gd name="T1" fmla="*/ 0 h 15"/>
                    <a:gd name="T2" fmla="*/ 36 w 36"/>
                    <a:gd name="T3" fmla="*/ 15 h 15"/>
                    <a:gd name="T4" fmla="*/ 36 w 36"/>
                    <a:gd name="T5" fmla="*/ 15 h 15"/>
                    <a:gd name="T6" fmla="*/ 0 w 36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5">
                      <a:moveTo>
                        <a:pt x="0" y="0"/>
                      </a:moveTo>
                      <a:cubicBezTo>
                        <a:pt x="8" y="12"/>
                        <a:pt x="23" y="14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25" y="13"/>
                        <a:pt x="5" y="13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0" name="Freeform 1634"/>
                <p:cNvSpPr>
                  <a:spLocks/>
                </p:cNvSpPr>
                <p:nvPr/>
              </p:nvSpPr>
              <p:spPr bwMode="auto">
                <a:xfrm>
                  <a:off x="-1492251" y="3549650"/>
                  <a:ext cx="153988" cy="52387"/>
                </a:xfrm>
                <a:custGeom>
                  <a:avLst/>
                  <a:gdLst>
                    <a:gd name="T0" fmla="*/ 0 w 41"/>
                    <a:gd name="T1" fmla="*/ 0 h 14"/>
                    <a:gd name="T2" fmla="*/ 40 w 41"/>
                    <a:gd name="T3" fmla="*/ 14 h 14"/>
                    <a:gd name="T4" fmla="*/ 41 w 41"/>
                    <a:gd name="T5" fmla="*/ 13 h 14"/>
                    <a:gd name="T6" fmla="*/ 1 w 41"/>
                    <a:gd name="T7" fmla="*/ 0 h 14"/>
                    <a:gd name="T8" fmla="*/ 0 w 41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4">
                      <a:moveTo>
                        <a:pt x="0" y="0"/>
                      </a:moveTo>
                      <a:cubicBezTo>
                        <a:pt x="10" y="10"/>
                        <a:pt x="27" y="14"/>
                        <a:pt x="40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27" y="9"/>
                        <a:pt x="12" y="11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1" name="Freeform 1635"/>
                <p:cNvSpPr>
                  <a:spLocks/>
                </p:cNvSpPr>
                <p:nvPr/>
              </p:nvSpPr>
              <p:spPr bwMode="auto">
                <a:xfrm>
                  <a:off x="-1476376" y="3619500"/>
                  <a:ext cx="123825" cy="41275"/>
                </a:xfrm>
                <a:custGeom>
                  <a:avLst/>
                  <a:gdLst>
                    <a:gd name="T0" fmla="*/ 0 w 33"/>
                    <a:gd name="T1" fmla="*/ 1 h 11"/>
                    <a:gd name="T2" fmla="*/ 0 w 33"/>
                    <a:gd name="T3" fmla="*/ 1 h 11"/>
                    <a:gd name="T4" fmla="*/ 0 w 33"/>
                    <a:gd name="T5" fmla="*/ 1 h 11"/>
                    <a:gd name="T6" fmla="*/ 10 w 33"/>
                    <a:gd name="T7" fmla="*/ 6 h 11"/>
                    <a:gd name="T8" fmla="*/ 32 w 33"/>
                    <a:gd name="T9" fmla="*/ 11 h 11"/>
                    <a:gd name="T10" fmla="*/ 33 w 33"/>
                    <a:gd name="T11" fmla="*/ 9 h 11"/>
                    <a:gd name="T12" fmla="*/ 14 w 33"/>
                    <a:gd name="T13" fmla="*/ 5 h 11"/>
                    <a:gd name="T14" fmla="*/ 0 w 33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1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8" y="5"/>
                        <a:pt x="10" y="6"/>
                      </a:cubicBezTo>
                      <a:cubicBezTo>
                        <a:pt x="17" y="8"/>
                        <a:pt x="25" y="11"/>
                        <a:pt x="32" y="11"/>
                      </a:cubicBezTo>
                      <a:cubicBezTo>
                        <a:pt x="33" y="11"/>
                        <a:pt x="33" y="10"/>
                        <a:pt x="33" y="9"/>
                      </a:cubicBezTo>
                      <a:cubicBezTo>
                        <a:pt x="26" y="8"/>
                        <a:pt x="20" y="7"/>
                        <a:pt x="14" y="5"/>
                      </a:cubicBezTo>
                      <a:cubicBezTo>
                        <a:pt x="11" y="4"/>
                        <a:pt x="4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2" name="Freeform 1636"/>
                <p:cNvSpPr>
                  <a:spLocks/>
                </p:cNvSpPr>
                <p:nvPr/>
              </p:nvSpPr>
              <p:spPr bwMode="auto">
                <a:xfrm>
                  <a:off x="-1481138" y="3665538"/>
                  <a:ext cx="161925" cy="60325"/>
                </a:xfrm>
                <a:custGeom>
                  <a:avLst/>
                  <a:gdLst>
                    <a:gd name="T0" fmla="*/ 0 w 43"/>
                    <a:gd name="T1" fmla="*/ 1 h 16"/>
                    <a:gd name="T2" fmla="*/ 43 w 43"/>
                    <a:gd name="T3" fmla="*/ 12 h 16"/>
                    <a:gd name="T4" fmla="*/ 43 w 43"/>
                    <a:gd name="T5" fmla="*/ 11 h 16"/>
                    <a:gd name="T6" fmla="*/ 0 w 43"/>
                    <a:gd name="T7" fmla="*/ 0 h 16"/>
                    <a:gd name="T8" fmla="*/ 0 w 43"/>
                    <a:gd name="T9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6">
                      <a:moveTo>
                        <a:pt x="0" y="1"/>
                      </a:moveTo>
                      <a:cubicBezTo>
                        <a:pt x="9" y="14"/>
                        <a:pt x="29" y="16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28" y="12"/>
                        <a:pt x="12" y="1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3" name="Freeform 1637"/>
                <p:cNvSpPr>
                  <a:spLocks/>
                </p:cNvSpPr>
                <p:nvPr/>
              </p:nvSpPr>
              <p:spPr bwMode="auto">
                <a:xfrm>
                  <a:off x="-1385888" y="3751263"/>
                  <a:ext cx="146050" cy="22225"/>
                </a:xfrm>
                <a:custGeom>
                  <a:avLst/>
                  <a:gdLst>
                    <a:gd name="T0" fmla="*/ 0 w 39"/>
                    <a:gd name="T1" fmla="*/ 2 h 6"/>
                    <a:gd name="T2" fmla="*/ 38 w 39"/>
                    <a:gd name="T3" fmla="*/ 2 h 6"/>
                    <a:gd name="T4" fmla="*/ 38 w 39"/>
                    <a:gd name="T5" fmla="*/ 1 h 6"/>
                    <a:gd name="T6" fmla="*/ 0 w 39"/>
                    <a:gd name="T7" fmla="*/ 1 h 6"/>
                    <a:gd name="T8" fmla="*/ 0 w 39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">
                      <a:moveTo>
                        <a:pt x="0" y="2"/>
                      </a:moveTo>
                      <a:cubicBezTo>
                        <a:pt x="12" y="5"/>
                        <a:pt x="26" y="6"/>
                        <a:pt x="38" y="2"/>
                      </a:cubicBezTo>
                      <a:cubicBezTo>
                        <a:pt x="39" y="2"/>
                        <a:pt x="38" y="1"/>
                        <a:pt x="38" y="1"/>
                      </a:cubicBezTo>
                      <a:cubicBezTo>
                        <a:pt x="26" y="0"/>
                        <a:pt x="13" y="2"/>
                        <a:pt x="0" y="1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4" name="Freeform 1638"/>
                <p:cNvSpPr>
                  <a:spLocks/>
                </p:cNvSpPr>
                <p:nvPr/>
              </p:nvSpPr>
              <p:spPr bwMode="auto">
                <a:xfrm>
                  <a:off x="-1262063" y="3544888"/>
                  <a:ext cx="17463" cy="71437"/>
                </a:xfrm>
                <a:custGeom>
                  <a:avLst/>
                  <a:gdLst>
                    <a:gd name="T0" fmla="*/ 1 w 5"/>
                    <a:gd name="T1" fmla="*/ 11 h 19"/>
                    <a:gd name="T2" fmla="*/ 1 w 5"/>
                    <a:gd name="T3" fmla="*/ 5 h 19"/>
                    <a:gd name="T4" fmla="*/ 1 w 5"/>
                    <a:gd name="T5" fmla="*/ 3 h 19"/>
                    <a:gd name="T6" fmla="*/ 2 w 5"/>
                    <a:gd name="T7" fmla="*/ 2 h 19"/>
                    <a:gd name="T8" fmla="*/ 1 w 5"/>
                    <a:gd name="T9" fmla="*/ 1 h 19"/>
                    <a:gd name="T10" fmla="*/ 4 w 5"/>
                    <a:gd name="T11" fmla="*/ 18 h 19"/>
                    <a:gd name="T12" fmla="*/ 5 w 5"/>
                    <a:gd name="T13" fmla="*/ 18 h 19"/>
                    <a:gd name="T14" fmla="*/ 4 w 5"/>
                    <a:gd name="T15" fmla="*/ 11 h 19"/>
                    <a:gd name="T16" fmla="*/ 3 w 5"/>
                    <a:gd name="T17" fmla="*/ 1 h 19"/>
                    <a:gd name="T18" fmla="*/ 2 w 5"/>
                    <a:gd name="T19" fmla="*/ 0 h 19"/>
                    <a:gd name="T20" fmla="*/ 1 w 5"/>
                    <a:gd name="T21" fmla="*/ 0 h 19"/>
                    <a:gd name="T22" fmla="*/ 0 w 5"/>
                    <a:gd name="T23" fmla="*/ 1 h 19"/>
                    <a:gd name="T24" fmla="*/ 1 w 5"/>
                    <a:gd name="T25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19">
                      <a:moveTo>
                        <a:pt x="1" y="11"/>
                      </a:moveTo>
                      <a:cubicBezTo>
                        <a:pt x="1" y="9"/>
                        <a:pt x="1" y="7"/>
                        <a:pt x="1" y="5"/>
                      </a:cubicBezTo>
                      <a:cubicBezTo>
                        <a:pt x="1" y="5"/>
                        <a:pt x="1" y="4"/>
                        <a:pt x="1" y="3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6"/>
                        <a:pt x="2" y="13"/>
                        <a:pt x="4" y="18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6"/>
                        <a:pt x="5" y="13"/>
                        <a:pt x="4" y="11"/>
                      </a:cubicBezTo>
                      <a:cubicBezTo>
                        <a:pt x="4" y="7"/>
                        <a:pt x="3" y="4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4"/>
                        <a:pt x="1" y="8"/>
                        <a:pt x="1" y="1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5" name="Freeform 1639"/>
                <p:cNvSpPr>
                  <a:spLocks/>
                </p:cNvSpPr>
                <p:nvPr/>
              </p:nvSpPr>
              <p:spPr bwMode="auto">
                <a:xfrm>
                  <a:off x="-1258888" y="3649663"/>
                  <a:ext cx="38100" cy="239712"/>
                </a:xfrm>
                <a:custGeom>
                  <a:avLst/>
                  <a:gdLst>
                    <a:gd name="T0" fmla="*/ 2 w 10"/>
                    <a:gd name="T1" fmla="*/ 1 h 64"/>
                    <a:gd name="T2" fmla="*/ 2 w 10"/>
                    <a:gd name="T3" fmla="*/ 35 h 64"/>
                    <a:gd name="T4" fmla="*/ 8 w 10"/>
                    <a:gd name="T5" fmla="*/ 64 h 64"/>
                    <a:gd name="T6" fmla="*/ 10 w 10"/>
                    <a:gd name="T7" fmla="*/ 63 h 64"/>
                    <a:gd name="T8" fmla="*/ 3 w 10"/>
                    <a:gd name="T9" fmla="*/ 1 h 64"/>
                    <a:gd name="T10" fmla="*/ 2 w 10"/>
                    <a:gd name="T11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64">
                      <a:moveTo>
                        <a:pt x="2" y="1"/>
                      </a:moveTo>
                      <a:cubicBezTo>
                        <a:pt x="0" y="12"/>
                        <a:pt x="1" y="23"/>
                        <a:pt x="2" y="35"/>
                      </a:cubicBezTo>
                      <a:cubicBezTo>
                        <a:pt x="3" y="44"/>
                        <a:pt x="3" y="56"/>
                        <a:pt x="8" y="64"/>
                      </a:cubicBezTo>
                      <a:cubicBezTo>
                        <a:pt x="9" y="64"/>
                        <a:pt x="10" y="64"/>
                        <a:pt x="10" y="63"/>
                      </a:cubicBezTo>
                      <a:cubicBezTo>
                        <a:pt x="5" y="42"/>
                        <a:pt x="6" y="22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6" name="Freeform 1640"/>
                <p:cNvSpPr>
                  <a:spLocks/>
                </p:cNvSpPr>
                <p:nvPr/>
              </p:nvSpPr>
              <p:spPr bwMode="auto">
                <a:xfrm>
                  <a:off x="-831851" y="3500438"/>
                  <a:ext cx="15875" cy="74612"/>
                </a:xfrm>
                <a:custGeom>
                  <a:avLst/>
                  <a:gdLst>
                    <a:gd name="T0" fmla="*/ 3 w 4"/>
                    <a:gd name="T1" fmla="*/ 2 h 20"/>
                    <a:gd name="T2" fmla="*/ 3 w 4"/>
                    <a:gd name="T3" fmla="*/ 2 h 20"/>
                    <a:gd name="T4" fmla="*/ 1 w 4"/>
                    <a:gd name="T5" fmla="*/ 1 h 20"/>
                    <a:gd name="T6" fmla="*/ 0 w 4"/>
                    <a:gd name="T7" fmla="*/ 9 h 20"/>
                    <a:gd name="T8" fmla="*/ 1 w 4"/>
                    <a:gd name="T9" fmla="*/ 20 h 20"/>
                    <a:gd name="T10" fmla="*/ 2 w 4"/>
                    <a:gd name="T11" fmla="*/ 20 h 20"/>
                    <a:gd name="T12" fmla="*/ 4 w 4"/>
                    <a:gd name="T13" fmla="*/ 9 h 20"/>
                    <a:gd name="T14" fmla="*/ 3 w 4"/>
                    <a:gd name="T15" fmla="*/ 1 h 20"/>
                    <a:gd name="T16" fmla="*/ 1 w 4"/>
                    <a:gd name="T17" fmla="*/ 2 h 20"/>
                    <a:gd name="T18" fmla="*/ 1 w 4"/>
                    <a:gd name="T19" fmla="*/ 2 h 20"/>
                    <a:gd name="T20" fmla="*/ 3 w 4"/>
                    <a:gd name="T21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20">
                      <a:moveTo>
                        <a:pt x="3" y="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4"/>
                        <a:pt x="0" y="6"/>
                        <a:pt x="0" y="9"/>
                      </a:cubicBezTo>
                      <a:cubicBezTo>
                        <a:pt x="0" y="12"/>
                        <a:pt x="0" y="16"/>
                        <a:pt x="1" y="20"/>
                      </a:cubicBezTo>
                      <a:cubicBezTo>
                        <a:pt x="1" y="20"/>
                        <a:pt x="2" y="20"/>
                        <a:pt x="2" y="20"/>
                      </a:cubicBezTo>
                      <a:cubicBezTo>
                        <a:pt x="4" y="16"/>
                        <a:pt x="4" y="13"/>
                        <a:pt x="4" y="9"/>
                      </a:cubicBezTo>
                      <a:cubicBezTo>
                        <a:pt x="4" y="7"/>
                        <a:pt x="4" y="4"/>
                        <a:pt x="3" y="1"/>
                      </a:cubicBezTo>
                      <a:cubicBezTo>
                        <a:pt x="2" y="0"/>
                        <a:pt x="0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2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7" name="Freeform 1641"/>
                <p:cNvSpPr>
                  <a:spLocks/>
                </p:cNvSpPr>
                <p:nvPr/>
              </p:nvSpPr>
              <p:spPr bwMode="auto">
                <a:xfrm>
                  <a:off x="-835026" y="3586163"/>
                  <a:ext cx="25400" cy="168275"/>
                </a:xfrm>
                <a:custGeom>
                  <a:avLst/>
                  <a:gdLst>
                    <a:gd name="T0" fmla="*/ 3 w 7"/>
                    <a:gd name="T1" fmla="*/ 0 h 45"/>
                    <a:gd name="T2" fmla="*/ 0 w 7"/>
                    <a:gd name="T3" fmla="*/ 43 h 45"/>
                    <a:gd name="T4" fmla="*/ 3 w 7"/>
                    <a:gd name="T5" fmla="*/ 43 h 45"/>
                    <a:gd name="T6" fmla="*/ 5 w 7"/>
                    <a:gd name="T7" fmla="*/ 0 h 45"/>
                    <a:gd name="T8" fmla="*/ 3 w 7"/>
                    <a:gd name="T9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5">
                      <a:moveTo>
                        <a:pt x="3" y="0"/>
                      </a:moveTo>
                      <a:cubicBezTo>
                        <a:pt x="1" y="14"/>
                        <a:pt x="3" y="28"/>
                        <a:pt x="0" y="43"/>
                      </a:cubicBezTo>
                      <a:cubicBezTo>
                        <a:pt x="0" y="45"/>
                        <a:pt x="2" y="45"/>
                        <a:pt x="3" y="43"/>
                      </a:cubicBezTo>
                      <a:cubicBezTo>
                        <a:pt x="7" y="30"/>
                        <a:pt x="7" y="14"/>
                        <a:pt x="5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8" name="Freeform 1642"/>
                <p:cNvSpPr>
                  <a:spLocks/>
                </p:cNvSpPr>
                <p:nvPr/>
              </p:nvSpPr>
              <p:spPr bwMode="auto">
                <a:xfrm>
                  <a:off x="-835026" y="3736975"/>
                  <a:ext cx="14288" cy="111125"/>
                </a:xfrm>
                <a:custGeom>
                  <a:avLst/>
                  <a:gdLst>
                    <a:gd name="T0" fmla="*/ 4 w 4"/>
                    <a:gd name="T1" fmla="*/ 0 h 30"/>
                    <a:gd name="T2" fmla="*/ 1 w 4"/>
                    <a:gd name="T3" fmla="*/ 30 h 30"/>
                    <a:gd name="T4" fmla="*/ 2 w 4"/>
                    <a:gd name="T5" fmla="*/ 30 h 30"/>
                    <a:gd name="T6" fmla="*/ 4 w 4"/>
                    <a:gd name="T7" fmla="*/ 0 h 30"/>
                    <a:gd name="T8" fmla="*/ 4 w 4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0">
                      <a:moveTo>
                        <a:pt x="4" y="0"/>
                      </a:moveTo>
                      <a:cubicBezTo>
                        <a:pt x="3" y="10"/>
                        <a:pt x="0" y="20"/>
                        <a:pt x="1" y="30"/>
                      </a:cubicBezTo>
                      <a:cubicBezTo>
                        <a:pt x="1" y="30"/>
                        <a:pt x="2" y="30"/>
                        <a:pt x="2" y="30"/>
                      </a:cubicBezTo>
                      <a:cubicBezTo>
                        <a:pt x="3" y="20"/>
                        <a:pt x="4" y="1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29" name="Freeform 1643"/>
                <p:cNvSpPr>
                  <a:spLocks/>
                </p:cNvSpPr>
                <p:nvPr/>
              </p:nvSpPr>
              <p:spPr bwMode="auto">
                <a:xfrm>
                  <a:off x="-1116013" y="3106738"/>
                  <a:ext cx="165100" cy="74612"/>
                </a:xfrm>
                <a:custGeom>
                  <a:avLst/>
                  <a:gdLst>
                    <a:gd name="T0" fmla="*/ 2 w 44"/>
                    <a:gd name="T1" fmla="*/ 0 h 20"/>
                    <a:gd name="T2" fmla="*/ 43 w 44"/>
                    <a:gd name="T3" fmla="*/ 17 h 20"/>
                    <a:gd name="T4" fmla="*/ 43 w 44"/>
                    <a:gd name="T5" fmla="*/ 16 h 20"/>
                    <a:gd name="T6" fmla="*/ 2 w 44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20">
                      <a:moveTo>
                        <a:pt x="2" y="0"/>
                      </a:moveTo>
                      <a:cubicBezTo>
                        <a:pt x="0" y="18"/>
                        <a:pt x="32" y="20"/>
                        <a:pt x="43" y="17"/>
                      </a:cubicBezTo>
                      <a:cubicBezTo>
                        <a:pt x="44" y="17"/>
                        <a:pt x="43" y="16"/>
                        <a:pt x="43" y="16"/>
                      </a:cubicBezTo>
                      <a:cubicBezTo>
                        <a:pt x="32" y="18"/>
                        <a:pt x="0" y="18"/>
                        <a:pt x="2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0" name="Freeform 1644"/>
                <p:cNvSpPr>
                  <a:spLocks/>
                </p:cNvSpPr>
                <p:nvPr/>
              </p:nvSpPr>
              <p:spPr bwMode="auto">
                <a:xfrm>
                  <a:off x="-1112838" y="3181350"/>
                  <a:ext cx="190500" cy="68262"/>
                </a:xfrm>
                <a:custGeom>
                  <a:avLst/>
                  <a:gdLst>
                    <a:gd name="T0" fmla="*/ 0 w 51"/>
                    <a:gd name="T1" fmla="*/ 0 h 18"/>
                    <a:gd name="T2" fmla="*/ 18 w 51"/>
                    <a:gd name="T3" fmla="*/ 13 h 18"/>
                    <a:gd name="T4" fmla="*/ 50 w 51"/>
                    <a:gd name="T5" fmla="*/ 13 h 18"/>
                    <a:gd name="T6" fmla="*/ 50 w 51"/>
                    <a:gd name="T7" fmla="*/ 12 h 18"/>
                    <a:gd name="T8" fmla="*/ 24 w 51"/>
                    <a:gd name="T9" fmla="*/ 12 h 18"/>
                    <a:gd name="T10" fmla="*/ 1 w 51"/>
                    <a:gd name="T11" fmla="*/ 0 h 18"/>
                    <a:gd name="T12" fmla="*/ 0 w 51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18">
                      <a:moveTo>
                        <a:pt x="0" y="0"/>
                      </a:moveTo>
                      <a:cubicBezTo>
                        <a:pt x="1" y="8"/>
                        <a:pt x="12" y="12"/>
                        <a:pt x="18" y="13"/>
                      </a:cubicBezTo>
                      <a:cubicBezTo>
                        <a:pt x="28" y="16"/>
                        <a:pt x="41" y="18"/>
                        <a:pt x="50" y="13"/>
                      </a:cubicBezTo>
                      <a:cubicBezTo>
                        <a:pt x="51" y="13"/>
                        <a:pt x="51" y="12"/>
                        <a:pt x="50" y="12"/>
                      </a:cubicBezTo>
                      <a:cubicBezTo>
                        <a:pt x="41" y="13"/>
                        <a:pt x="32" y="13"/>
                        <a:pt x="24" y="12"/>
                      </a:cubicBezTo>
                      <a:cubicBezTo>
                        <a:pt x="14" y="10"/>
                        <a:pt x="8" y="6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1" name="Freeform 1645"/>
                <p:cNvSpPr>
                  <a:spLocks/>
                </p:cNvSpPr>
                <p:nvPr/>
              </p:nvSpPr>
              <p:spPr bwMode="auto">
                <a:xfrm>
                  <a:off x="-1090613" y="3252788"/>
                  <a:ext cx="168275" cy="52387"/>
                </a:xfrm>
                <a:custGeom>
                  <a:avLst/>
                  <a:gdLst>
                    <a:gd name="T0" fmla="*/ 0 w 45"/>
                    <a:gd name="T1" fmla="*/ 0 h 14"/>
                    <a:gd name="T2" fmla="*/ 44 w 45"/>
                    <a:gd name="T3" fmla="*/ 11 h 14"/>
                    <a:gd name="T4" fmla="*/ 44 w 45"/>
                    <a:gd name="T5" fmla="*/ 10 h 14"/>
                    <a:gd name="T6" fmla="*/ 0 w 45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14">
                      <a:moveTo>
                        <a:pt x="0" y="0"/>
                      </a:moveTo>
                      <a:cubicBezTo>
                        <a:pt x="7" y="14"/>
                        <a:pt x="31" y="12"/>
                        <a:pt x="44" y="11"/>
                      </a:cubicBezTo>
                      <a:cubicBezTo>
                        <a:pt x="45" y="11"/>
                        <a:pt x="45" y="10"/>
                        <a:pt x="44" y="10"/>
                      </a:cubicBezTo>
                      <a:cubicBezTo>
                        <a:pt x="33" y="10"/>
                        <a:pt x="5" y="13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2" name="Freeform 1646"/>
                <p:cNvSpPr>
                  <a:spLocks/>
                </p:cNvSpPr>
                <p:nvPr/>
              </p:nvSpPr>
              <p:spPr bwMode="auto">
                <a:xfrm>
                  <a:off x="-1090613" y="3313113"/>
                  <a:ext cx="184150" cy="47625"/>
                </a:xfrm>
                <a:custGeom>
                  <a:avLst/>
                  <a:gdLst>
                    <a:gd name="T0" fmla="*/ 5 w 49"/>
                    <a:gd name="T1" fmla="*/ 0 h 13"/>
                    <a:gd name="T2" fmla="*/ 2 w 49"/>
                    <a:gd name="T3" fmla="*/ 0 h 13"/>
                    <a:gd name="T4" fmla="*/ 1 w 49"/>
                    <a:gd name="T5" fmla="*/ 0 h 13"/>
                    <a:gd name="T6" fmla="*/ 1 w 49"/>
                    <a:gd name="T7" fmla="*/ 1 h 13"/>
                    <a:gd name="T8" fmla="*/ 1 w 49"/>
                    <a:gd name="T9" fmla="*/ 2 h 13"/>
                    <a:gd name="T10" fmla="*/ 48 w 49"/>
                    <a:gd name="T11" fmla="*/ 11 h 13"/>
                    <a:gd name="T12" fmla="*/ 48 w 49"/>
                    <a:gd name="T13" fmla="*/ 10 h 13"/>
                    <a:gd name="T14" fmla="*/ 25 w 49"/>
                    <a:gd name="T15" fmla="*/ 9 h 13"/>
                    <a:gd name="T16" fmla="*/ 12 w 49"/>
                    <a:gd name="T17" fmla="*/ 6 h 13"/>
                    <a:gd name="T18" fmla="*/ 5 w 49"/>
                    <a:gd name="T1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" h="13">
                      <a:moveTo>
                        <a:pt x="5" y="0"/>
                      </a:move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4" y="13"/>
                        <a:pt x="32" y="13"/>
                        <a:pt x="48" y="11"/>
                      </a:cubicBezTo>
                      <a:cubicBezTo>
                        <a:pt x="49" y="11"/>
                        <a:pt x="49" y="10"/>
                        <a:pt x="48" y="10"/>
                      </a:cubicBezTo>
                      <a:cubicBezTo>
                        <a:pt x="40" y="10"/>
                        <a:pt x="33" y="9"/>
                        <a:pt x="25" y="9"/>
                      </a:cubicBezTo>
                      <a:cubicBezTo>
                        <a:pt x="21" y="8"/>
                        <a:pt x="16" y="7"/>
                        <a:pt x="12" y="6"/>
                      </a:cubicBezTo>
                      <a:cubicBezTo>
                        <a:pt x="11" y="5"/>
                        <a:pt x="0" y="2"/>
                        <a:pt x="5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3" name="Freeform 1647"/>
                <p:cNvSpPr>
                  <a:spLocks/>
                </p:cNvSpPr>
                <p:nvPr/>
              </p:nvSpPr>
              <p:spPr bwMode="auto">
                <a:xfrm>
                  <a:off x="-1033463" y="3387725"/>
                  <a:ext cx="209550" cy="22225"/>
                </a:xfrm>
                <a:custGeom>
                  <a:avLst/>
                  <a:gdLst>
                    <a:gd name="T0" fmla="*/ 1 w 56"/>
                    <a:gd name="T1" fmla="*/ 1 h 6"/>
                    <a:gd name="T2" fmla="*/ 56 w 56"/>
                    <a:gd name="T3" fmla="*/ 2 h 6"/>
                    <a:gd name="T4" fmla="*/ 56 w 56"/>
                    <a:gd name="T5" fmla="*/ 1 h 6"/>
                    <a:gd name="T6" fmla="*/ 1 w 56"/>
                    <a:gd name="T7" fmla="*/ 0 h 6"/>
                    <a:gd name="T8" fmla="*/ 1 w 56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6">
                      <a:moveTo>
                        <a:pt x="1" y="1"/>
                      </a:moveTo>
                      <a:cubicBezTo>
                        <a:pt x="19" y="4"/>
                        <a:pt x="38" y="6"/>
                        <a:pt x="56" y="2"/>
                      </a:cubicBezTo>
                      <a:cubicBezTo>
                        <a:pt x="56" y="2"/>
                        <a:pt x="56" y="1"/>
                        <a:pt x="56" y="1"/>
                      </a:cubicBezTo>
                      <a:cubicBezTo>
                        <a:pt x="37" y="1"/>
                        <a:pt x="19" y="2"/>
                        <a:pt x="1" y="0"/>
                      </a:cubicBezTo>
                      <a:cubicBezTo>
                        <a:pt x="1" y="0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4" name="Freeform 1648"/>
                <p:cNvSpPr>
                  <a:spLocks/>
                </p:cNvSpPr>
                <p:nvPr/>
              </p:nvSpPr>
              <p:spPr bwMode="auto">
                <a:xfrm>
                  <a:off x="-839788" y="3219450"/>
                  <a:ext cx="106363" cy="52387"/>
                </a:xfrm>
                <a:custGeom>
                  <a:avLst/>
                  <a:gdLst>
                    <a:gd name="T0" fmla="*/ 28 w 28"/>
                    <a:gd name="T1" fmla="*/ 0 h 14"/>
                    <a:gd name="T2" fmla="*/ 16 w 28"/>
                    <a:gd name="T3" fmla="*/ 9 h 14"/>
                    <a:gd name="T4" fmla="*/ 1 w 28"/>
                    <a:gd name="T5" fmla="*/ 13 h 14"/>
                    <a:gd name="T6" fmla="*/ 1 w 28"/>
                    <a:gd name="T7" fmla="*/ 14 h 14"/>
                    <a:gd name="T8" fmla="*/ 28 w 28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4">
                      <a:moveTo>
                        <a:pt x="28" y="0"/>
                      </a:moveTo>
                      <a:cubicBezTo>
                        <a:pt x="24" y="4"/>
                        <a:pt x="21" y="7"/>
                        <a:pt x="16" y="9"/>
                      </a:cubicBezTo>
                      <a:cubicBezTo>
                        <a:pt x="11" y="11"/>
                        <a:pt x="6" y="11"/>
                        <a:pt x="1" y="13"/>
                      </a:cubicBezTo>
                      <a:cubicBezTo>
                        <a:pt x="0" y="13"/>
                        <a:pt x="1" y="14"/>
                        <a:pt x="1" y="14"/>
                      </a:cubicBezTo>
                      <a:cubicBezTo>
                        <a:pt x="9" y="14"/>
                        <a:pt x="27" y="9"/>
                        <a:pt x="28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5" name="Freeform 1649"/>
                <p:cNvSpPr>
                  <a:spLocks/>
                </p:cNvSpPr>
                <p:nvPr/>
              </p:nvSpPr>
              <p:spPr bwMode="auto">
                <a:xfrm>
                  <a:off x="-809626" y="3473450"/>
                  <a:ext cx="90488" cy="68262"/>
                </a:xfrm>
                <a:custGeom>
                  <a:avLst/>
                  <a:gdLst>
                    <a:gd name="T0" fmla="*/ 22 w 24"/>
                    <a:gd name="T1" fmla="*/ 1 h 18"/>
                    <a:gd name="T2" fmla="*/ 1 w 24"/>
                    <a:gd name="T3" fmla="*/ 17 h 18"/>
                    <a:gd name="T4" fmla="*/ 1 w 24"/>
                    <a:gd name="T5" fmla="*/ 18 h 18"/>
                    <a:gd name="T6" fmla="*/ 23 w 24"/>
                    <a:gd name="T7" fmla="*/ 1 h 18"/>
                    <a:gd name="T8" fmla="*/ 22 w 24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8">
                      <a:moveTo>
                        <a:pt x="22" y="1"/>
                      </a:moveTo>
                      <a:cubicBezTo>
                        <a:pt x="17" y="8"/>
                        <a:pt x="9" y="13"/>
                        <a:pt x="1" y="17"/>
                      </a:cubicBezTo>
                      <a:cubicBezTo>
                        <a:pt x="0" y="17"/>
                        <a:pt x="1" y="18"/>
                        <a:pt x="1" y="18"/>
                      </a:cubicBezTo>
                      <a:cubicBezTo>
                        <a:pt x="10" y="15"/>
                        <a:pt x="19" y="10"/>
                        <a:pt x="23" y="1"/>
                      </a:cubicBezTo>
                      <a:cubicBezTo>
                        <a:pt x="24" y="1"/>
                        <a:pt x="22" y="0"/>
                        <a:pt x="22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6" name="Freeform 1650"/>
                <p:cNvSpPr>
                  <a:spLocks/>
                </p:cNvSpPr>
                <p:nvPr/>
              </p:nvSpPr>
              <p:spPr bwMode="auto">
                <a:xfrm>
                  <a:off x="-782638" y="3602038"/>
                  <a:ext cx="49213" cy="36512"/>
                </a:xfrm>
                <a:custGeom>
                  <a:avLst/>
                  <a:gdLst>
                    <a:gd name="T0" fmla="*/ 13 w 13"/>
                    <a:gd name="T1" fmla="*/ 0 h 10"/>
                    <a:gd name="T2" fmla="*/ 6 w 13"/>
                    <a:gd name="T3" fmla="*/ 5 h 10"/>
                    <a:gd name="T4" fmla="*/ 0 w 13"/>
                    <a:gd name="T5" fmla="*/ 9 h 10"/>
                    <a:gd name="T6" fmla="*/ 1 w 13"/>
                    <a:gd name="T7" fmla="*/ 10 h 10"/>
                    <a:gd name="T8" fmla="*/ 7 w 13"/>
                    <a:gd name="T9" fmla="*/ 7 h 10"/>
                    <a:gd name="T10" fmla="*/ 13 w 13"/>
                    <a:gd name="T1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0">
                      <a:moveTo>
                        <a:pt x="13" y="0"/>
                      </a:move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4" y="6"/>
                        <a:pt x="2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3" y="9"/>
                        <a:pt x="5" y="8"/>
                        <a:pt x="7" y="7"/>
                      </a:cubicBezTo>
                      <a:cubicBezTo>
                        <a:pt x="9" y="5"/>
                        <a:pt x="11" y="3"/>
                        <a:pt x="13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7" name="Freeform 1651"/>
                <p:cNvSpPr>
                  <a:spLocks/>
                </p:cNvSpPr>
                <p:nvPr/>
              </p:nvSpPr>
              <p:spPr bwMode="auto">
                <a:xfrm>
                  <a:off x="-771526" y="3660775"/>
                  <a:ext cx="55563" cy="34925"/>
                </a:xfrm>
                <a:custGeom>
                  <a:avLst/>
                  <a:gdLst>
                    <a:gd name="T0" fmla="*/ 15 w 15"/>
                    <a:gd name="T1" fmla="*/ 0 h 9"/>
                    <a:gd name="T2" fmla="*/ 0 w 15"/>
                    <a:gd name="T3" fmla="*/ 8 h 9"/>
                    <a:gd name="T4" fmla="*/ 0 w 15"/>
                    <a:gd name="T5" fmla="*/ 9 h 9"/>
                    <a:gd name="T6" fmla="*/ 15 w 15"/>
                    <a:gd name="T7" fmla="*/ 1 h 9"/>
                    <a:gd name="T8" fmla="*/ 15 w 15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9">
                      <a:moveTo>
                        <a:pt x="15" y="0"/>
                      </a:moveTo>
                      <a:cubicBezTo>
                        <a:pt x="10" y="3"/>
                        <a:pt x="5" y="5"/>
                        <a:pt x="0" y="8"/>
                      </a:cubicBezTo>
                      <a:cubicBezTo>
                        <a:pt x="0" y="8"/>
                        <a:pt x="0" y="9"/>
                        <a:pt x="0" y="9"/>
                      </a:cubicBezTo>
                      <a:cubicBezTo>
                        <a:pt x="6" y="9"/>
                        <a:pt x="12" y="5"/>
                        <a:pt x="15" y="1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8" name="Freeform 1652"/>
                <p:cNvSpPr>
                  <a:spLocks/>
                </p:cNvSpPr>
                <p:nvPr/>
              </p:nvSpPr>
              <p:spPr bwMode="auto">
                <a:xfrm>
                  <a:off x="-1236663" y="3605213"/>
                  <a:ext cx="127000" cy="60325"/>
                </a:xfrm>
                <a:custGeom>
                  <a:avLst/>
                  <a:gdLst>
                    <a:gd name="T0" fmla="*/ 0 w 34"/>
                    <a:gd name="T1" fmla="*/ 1 h 16"/>
                    <a:gd name="T2" fmla="*/ 13 w 34"/>
                    <a:gd name="T3" fmla="*/ 10 h 16"/>
                    <a:gd name="T4" fmla="*/ 34 w 34"/>
                    <a:gd name="T5" fmla="*/ 16 h 16"/>
                    <a:gd name="T6" fmla="*/ 34 w 34"/>
                    <a:gd name="T7" fmla="*/ 15 h 16"/>
                    <a:gd name="T8" fmla="*/ 1 w 34"/>
                    <a:gd name="T9" fmla="*/ 0 h 16"/>
                    <a:gd name="T10" fmla="*/ 0 w 34"/>
                    <a:gd name="T11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16">
                      <a:moveTo>
                        <a:pt x="0" y="1"/>
                      </a:moveTo>
                      <a:cubicBezTo>
                        <a:pt x="2" y="6"/>
                        <a:pt x="8" y="8"/>
                        <a:pt x="13" y="10"/>
                      </a:cubicBezTo>
                      <a:cubicBezTo>
                        <a:pt x="19" y="14"/>
                        <a:pt x="27" y="16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22" y="12"/>
                        <a:pt x="10" y="9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39" name="Freeform 1653"/>
                <p:cNvSpPr>
                  <a:spLocks/>
                </p:cNvSpPr>
                <p:nvPr/>
              </p:nvSpPr>
              <p:spPr bwMode="auto">
                <a:xfrm>
                  <a:off x="-1236663" y="3690938"/>
                  <a:ext cx="168275" cy="30162"/>
                </a:xfrm>
                <a:custGeom>
                  <a:avLst/>
                  <a:gdLst>
                    <a:gd name="T0" fmla="*/ 0 w 45"/>
                    <a:gd name="T1" fmla="*/ 0 h 8"/>
                    <a:gd name="T2" fmla="*/ 44 w 45"/>
                    <a:gd name="T3" fmla="*/ 8 h 8"/>
                    <a:gd name="T4" fmla="*/ 45 w 45"/>
                    <a:gd name="T5" fmla="*/ 7 h 8"/>
                    <a:gd name="T6" fmla="*/ 0 w 45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8">
                      <a:moveTo>
                        <a:pt x="0" y="0"/>
                      </a:moveTo>
                      <a:cubicBezTo>
                        <a:pt x="14" y="6"/>
                        <a:pt x="30" y="8"/>
                        <a:pt x="44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30" y="4"/>
                        <a:pt x="15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0" name="Freeform 1654"/>
                <p:cNvSpPr>
                  <a:spLocks/>
                </p:cNvSpPr>
                <p:nvPr/>
              </p:nvSpPr>
              <p:spPr bwMode="auto">
                <a:xfrm>
                  <a:off x="-1236663" y="3717925"/>
                  <a:ext cx="153988" cy="63500"/>
                </a:xfrm>
                <a:custGeom>
                  <a:avLst/>
                  <a:gdLst>
                    <a:gd name="T0" fmla="*/ 0 w 41"/>
                    <a:gd name="T1" fmla="*/ 0 h 17"/>
                    <a:gd name="T2" fmla="*/ 40 w 41"/>
                    <a:gd name="T3" fmla="*/ 17 h 17"/>
                    <a:gd name="T4" fmla="*/ 41 w 41"/>
                    <a:gd name="T5" fmla="*/ 15 h 17"/>
                    <a:gd name="T6" fmla="*/ 0 w 41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17">
                      <a:moveTo>
                        <a:pt x="0" y="0"/>
                      </a:moveTo>
                      <a:cubicBezTo>
                        <a:pt x="8" y="14"/>
                        <a:pt x="26" y="17"/>
                        <a:pt x="40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26" y="13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1" name="Freeform 1655"/>
                <p:cNvSpPr>
                  <a:spLocks/>
                </p:cNvSpPr>
                <p:nvPr/>
              </p:nvSpPr>
              <p:spPr bwMode="auto">
                <a:xfrm>
                  <a:off x="-1225551" y="3795713"/>
                  <a:ext cx="153988" cy="46037"/>
                </a:xfrm>
                <a:custGeom>
                  <a:avLst/>
                  <a:gdLst>
                    <a:gd name="T0" fmla="*/ 0 w 41"/>
                    <a:gd name="T1" fmla="*/ 0 h 12"/>
                    <a:gd name="T2" fmla="*/ 40 w 41"/>
                    <a:gd name="T3" fmla="*/ 8 h 12"/>
                    <a:gd name="T4" fmla="*/ 40 w 41"/>
                    <a:gd name="T5" fmla="*/ 6 h 12"/>
                    <a:gd name="T6" fmla="*/ 0 w 41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12">
                      <a:moveTo>
                        <a:pt x="0" y="0"/>
                      </a:moveTo>
                      <a:cubicBezTo>
                        <a:pt x="9" y="12"/>
                        <a:pt x="27" y="9"/>
                        <a:pt x="40" y="8"/>
                      </a:cubicBezTo>
                      <a:cubicBezTo>
                        <a:pt x="41" y="8"/>
                        <a:pt x="41" y="7"/>
                        <a:pt x="40" y="6"/>
                      </a:cubicBezTo>
                      <a:cubicBezTo>
                        <a:pt x="27" y="5"/>
                        <a:pt x="12" y="10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2" name="Freeform 1656"/>
                <p:cNvSpPr>
                  <a:spLocks/>
                </p:cNvSpPr>
                <p:nvPr/>
              </p:nvSpPr>
              <p:spPr bwMode="auto">
                <a:xfrm>
                  <a:off x="-1192213" y="3848100"/>
                  <a:ext cx="176213" cy="60325"/>
                </a:xfrm>
                <a:custGeom>
                  <a:avLst/>
                  <a:gdLst>
                    <a:gd name="T0" fmla="*/ 2 w 47"/>
                    <a:gd name="T1" fmla="*/ 6 h 16"/>
                    <a:gd name="T2" fmla="*/ 46 w 47"/>
                    <a:gd name="T3" fmla="*/ 11 h 16"/>
                    <a:gd name="T4" fmla="*/ 46 w 47"/>
                    <a:gd name="T5" fmla="*/ 10 h 16"/>
                    <a:gd name="T6" fmla="*/ 4 w 47"/>
                    <a:gd name="T7" fmla="*/ 2 h 16"/>
                    <a:gd name="T8" fmla="*/ 2 w 47"/>
                    <a:gd name="T9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6">
                      <a:moveTo>
                        <a:pt x="2" y="6"/>
                      </a:moveTo>
                      <a:cubicBezTo>
                        <a:pt x="15" y="15"/>
                        <a:pt x="31" y="16"/>
                        <a:pt x="46" y="11"/>
                      </a:cubicBezTo>
                      <a:cubicBezTo>
                        <a:pt x="47" y="11"/>
                        <a:pt x="47" y="10"/>
                        <a:pt x="46" y="10"/>
                      </a:cubicBezTo>
                      <a:cubicBezTo>
                        <a:pt x="31" y="10"/>
                        <a:pt x="17" y="11"/>
                        <a:pt x="4" y="2"/>
                      </a:cubicBezTo>
                      <a:cubicBezTo>
                        <a:pt x="2" y="0"/>
                        <a:pt x="0" y="4"/>
                        <a:pt x="2" y="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3" name="Freeform 1657"/>
                <p:cNvSpPr>
                  <a:spLocks/>
                </p:cNvSpPr>
                <p:nvPr/>
              </p:nvSpPr>
              <p:spPr bwMode="auto">
                <a:xfrm>
                  <a:off x="-823913" y="3702050"/>
                  <a:ext cx="374650" cy="109537"/>
                </a:xfrm>
                <a:custGeom>
                  <a:avLst/>
                  <a:gdLst>
                    <a:gd name="T0" fmla="*/ 16 w 100"/>
                    <a:gd name="T1" fmla="*/ 11 h 29"/>
                    <a:gd name="T2" fmla="*/ 21 w 100"/>
                    <a:gd name="T3" fmla="*/ 9 h 29"/>
                    <a:gd name="T4" fmla="*/ 49 w 100"/>
                    <a:gd name="T5" fmla="*/ 6 h 29"/>
                    <a:gd name="T6" fmla="*/ 98 w 100"/>
                    <a:gd name="T7" fmla="*/ 29 h 29"/>
                    <a:gd name="T8" fmla="*/ 99 w 100"/>
                    <a:gd name="T9" fmla="*/ 28 h 29"/>
                    <a:gd name="T10" fmla="*/ 62 w 100"/>
                    <a:gd name="T11" fmla="*/ 3 h 29"/>
                    <a:gd name="T12" fmla="*/ 2 w 100"/>
                    <a:gd name="T13" fmla="*/ 18 h 29"/>
                    <a:gd name="T14" fmla="*/ 3 w 100"/>
                    <a:gd name="T15" fmla="*/ 19 h 29"/>
                    <a:gd name="T16" fmla="*/ 16 w 100"/>
                    <a:gd name="T17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" h="29">
                      <a:moveTo>
                        <a:pt x="16" y="11"/>
                      </a:moveTo>
                      <a:cubicBezTo>
                        <a:pt x="0" y="19"/>
                        <a:pt x="12" y="12"/>
                        <a:pt x="21" y="9"/>
                      </a:cubicBezTo>
                      <a:cubicBezTo>
                        <a:pt x="30" y="7"/>
                        <a:pt x="40" y="6"/>
                        <a:pt x="49" y="6"/>
                      </a:cubicBezTo>
                      <a:cubicBezTo>
                        <a:pt x="71" y="6"/>
                        <a:pt x="84" y="14"/>
                        <a:pt x="98" y="29"/>
                      </a:cubicBezTo>
                      <a:cubicBezTo>
                        <a:pt x="98" y="29"/>
                        <a:pt x="100" y="29"/>
                        <a:pt x="99" y="28"/>
                      </a:cubicBezTo>
                      <a:cubicBezTo>
                        <a:pt x="97" y="12"/>
                        <a:pt x="76" y="4"/>
                        <a:pt x="62" y="3"/>
                      </a:cubicBezTo>
                      <a:cubicBezTo>
                        <a:pt x="41" y="0"/>
                        <a:pt x="17" y="3"/>
                        <a:pt x="2" y="18"/>
                      </a:cubicBezTo>
                      <a:cubicBezTo>
                        <a:pt x="1" y="19"/>
                        <a:pt x="2" y="20"/>
                        <a:pt x="3" y="19"/>
                      </a:cubicBezTo>
                      <a:cubicBezTo>
                        <a:pt x="7" y="17"/>
                        <a:pt x="12" y="14"/>
                        <a:pt x="16" y="1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4" name="Freeform 1658"/>
                <p:cNvSpPr>
                  <a:spLocks/>
                </p:cNvSpPr>
                <p:nvPr/>
              </p:nvSpPr>
              <p:spPr bwMode="auto">
                <a:xfrm>
                  <a:off x="-804863" y="3848100"/>
                  <a:ext cx="134938" cy="79375"/>
                </a:xfrm>
                <a:custGeom>
                  <a:avLst/>
                  <a:gdLst>
                    <a:gd name="T0" fmla="*/ 0 w 36"/>
                    <a:gd name="T1" fmla="*/ 0 h 21"/>
                    <a:gd name="T2" fmla="*/ 36 w 36"/>
                    <a:gd name="T3" fmla="*/ 21 h 21"/>
                    <a:gd name="T4" fmla="*/ 36 w 36"/>
                    <a:gd name="T5" fmla="*/ 21 h 21"/>
                    <a:gd name="T6" fmla="*/ 16 w 36"/>
                    <a:gd name="T7" fmla="*/ 14 h 21"/>
                    <a:gd name="T8" fmla="*/ 0 w 36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1">
                      <a:moveTo>
                        <a:pt x="0" y="0"/>
                      </a:moveTo>
                      <a:cubicBezTo>
                        <a:pt x="5" y="13"/>
                        <a:pt x="23" y="21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0" y="18"/>
                        <a:pt x="23" y="17"/>
                        <a:pt x="16" y="14"/>
                      </a:cubicBezTo>
                      <a:cubicBezTo>
                        <a:pt x="9" y="11"/>
                        <a:pt x="5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5" name="Freeform 1659"/>
                <p:cNvSpPr>
                  <a:spLocks/>
                </p:cNvSpPr>
                <p:nvPr/>
              </p:nvSpPr>
              <p:spPr bwMode="auto">
                <a:xfrm>
                  <a:off x="-696913" y="3875088"/>
                  <a:ext cx="255588" cy="90487"/>
                </a:xfrm>
                <a:custGeom>
                  <a:avLst/>
                  <a:gdLst>
                    <a:gd name="T0" fmla="*/ 0 w 68"/>
                    <a:gd name="T1" fmla="*/ 14 h 24"/>
                    <a:gd name="T2" fmla="*/ 68 w 68"/>
                    <a:gd name="T3" fmla="*/ 1 h 24"/>
                    <a:gd name="T4" fmla="*/ 67 w 68"/>
                    <a:gd name="T5" fmla="*/ 0 h 24"/>
                    <a:gd name="T6" fmla="*/ 33 w 68"/>
                    <a:gd name="T7" fmla="*/ 15 h 24"/>
                    <a:gd name="T8" fmla="*/ 0 w 68"/>
                    <a:gd name="T9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24">
                      <a:moveTo>
                        <a:pt x="0" y="14"/>
                      </a:moveTo>
                      <a:cubicBezTo>
                        <a:pt x="20" y="20"/>
                        <a:pt x="57" y="24"/>
                        <a:pt x="68" y="1"/>
                      </a:cubicBezTo>
                      <a:cubicBezTo>
                        <a:pt x="68" y="0"/>
                        <a:pt x="67" y="0"/>
                        <a:pt x="67" y="0"/>
                      </a:cubicBezTo>
                      <a:cubicBezTo>
                        <a:pt x="56" y="9"/>
                        <a:pt x="47" y="14"/>
                        <a:pt x="33" y="15"/>
                      </a:cubicBezTo>
                      <a:cubicBezTo>
                        <a:pt x="22" y="16"/>
                        <a:pt x="11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6" name="Freeform 1660"/>
                <p:cNvSpPr>
                  <a:spLocks/>
                </p:cNvSpPr>
                <p:nvPr/>
              </p:nvSpPr>
              <p:spPr bwMode="auto">
                <a:xfrm>
                  <a:off x="-457201" y="3795713"/>
                  <a:ext cx="26988" cy="87312"/>
                </a:xfrm>
                <a:custGeom>
                  <a:avLst/>
                  <a:gdLst>
                    <a:gd name="T0" fmla="*/ 2 w 7"/>
                    <a:gd name="T1" fmla="*/ 23 h 23"/>
                    <a:gd name="T2" fmla="*/ 1 w 7"/>
                    <a:gd name="T3" fmla="*/ 0 h 23"/>
                    <a:gd name="T4" fmla="*/ 0 w 7"/>
                    <a:gd name="T5" fmla="*/ 1 h 23"/>
                    <a:gd name="T6" fmla="*/ 2 w 7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3">
                      <a:moveTo>
                        <a:pt x="2" y="23"/>
                      </a:moveTo>
                      <a:cubicBezTo>
                        <a:pt x="4" y="16"/>
                        <a:pt x="7" y="6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4" y="8"/>
                        <a:pt x="4" y="15"/>
                        <a:pt x="2" y="2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7" name="Freeform 1661"/>
                <p:cNvSpPr>
                  <a:spLocks/>
                </p:cNvSpPr>
                <p:nvPr/>
              </p:nvSpPr>
              <p:spPr bwMode="auto">
                <a:xfrm>
                  <a:off x="-452438" y="3856038"/>
                  <a:ext cx="19050" cy="68262"/>
                </a:xfrm>
                <a:custGeom>
                  <a:avLst/>
                  <a:gdLst>
                    <a:gd name="T0" fmla="*/ 1 w 5"/>
                    <a:gd name="T1" fmla="*/ 2 h 18"/>
                    <a:gd name="T2" fmla="*/ 0 w 5"/>
                    <a:gd name="T3" fmla="*/ 10 h 18"/>
                    <a:gd name="T4" fmla="*/ 0 w 5"/>
                    <a:gd name="T5" fmla="*/ 18 h 18"/>
                    <a:gd name="T6" fmla="*/ 1 w 5"/>
                    <a:gd name="T7" fmla="*/ 18 h 18"/>
                    <a:gd name="T8" fmla="*/ 4 w 5"/>
                    <a:gd name="T9" fmla="*/ 2 h 18"/>
                    <a:gd name="T10" fmla="*/ 1 w 5"/>
                    <a:gd name="T11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8">
                      <a:moveTo>
                        <a:pt x="1" y="2"/>
                      </a:moveTo>
                      <a:cubicBezTo>
                        <a:pt x="1" y="5"/>
                        <a:pt x="1" y="7"/>
                        <a:pt x="0" y="10"/>
                      </a:cubicBezTo>
                      <a:cubicBezTo>
                        <a:pt x="0" y="13"/>
                        <a:pt x="0" y="15"/>
                        <a:pt x="0" y="18"/>
                      </a:cubicBezTo>
                      <a:cubicBezTo>
                        <a:pt x="0" y="18"/>
                        <a:pt x="1" y="18"/>
                        <a:pt x="1" y="18"/>
                      </a:cubicBezTo>
                      <a:cubicBezTo>
                        <a:pt x="5" y="14"/>
                        <a:pt x="4" y="7"/>
                        <a:pt x="4" y="2"/>
                      </a:cubicBezTo>
                      <a:cubicBezTo>
                        <a:pt x="3" y="0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8" name="Freeform 1662"/>
                <p:cNvSpPr>
                  <a:spLocks/>
                </p:cNvSpPr>
                <p:nvPr/>
              </p:nvSpPr>
              <p:spPr bwMode="auto">
                <a:xfrm>
                  <a:off x="-482601" y="3927475"/>
                  <a:ext cx="33338" cy="30162"/>
                </a:xfrm>
                <a:custGeom>
                  <a:avLst/>
                  <a:gdLst>
                    <a:gd name="T0" fmla="*/ 9 w 9"/>
                    <a:gd name="T1" fmla="*/ 0 h 8"/>
                    <a:gd name="T2" fmla="*/ 0 w 9"/>
                    <a:gd name="T3" fmla="*/ 6 h 8"/>
                    <a:gd name="T4" fmla="*/ 1 w 9"/>
                    <a:gd name="T5" fmla="*/ 7 h 8"/>
                    <a:gd name="T6" fmla="*/ 9 w 9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cubicBezTo>
                        <a:pt x="7" y="3"/>
                        <a:pt x="3" y="4"/>
                        <a:pt x="0" y="6"/>
                      </a:cubicBezTo>
                      <a:cubicBezTo>
                        <a:pt x="0" y="6"/>
                        <a:pt x="0" y="8"/>
                        <a:pt x="1" y="7"/>
                      </a:cubicBezTo>
                      <a:cubicBezTo>
                        <a:pt x="5" y="7"/>
                        <a:pt x="8" y="4"/>
                        <a:pt x="9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49" name="Freeform 1663"/>
                <p:cNvSpPr>
                  <a:spLocks/>
                </p:cNvSpPr>
                <p:nvPr/>
              </p:nvSpPr>
              <p:spPr bwMode="auto">
                <a:xfrm>
                  <a:off x="-603251" y="3954463"/>
                  <a:ext cx="128588" cy="30162"/>
                </a:xfrm>
                <a:custGeom>
                  <a:avLst/>
                  <a:gdLst>
                    <a:gd name="T0" fmla="*/ 34 w 34"/>
                    <a:gd name="T1" fmla="*/ 0 h 8"/>
                    <a:gd name="T2" fmla="*/ 1 w 34"/>
                    <a:gd name="T3" fmla="*/ 6 h 8"/>
                    <a:gd name="T4" fmla="*/ 1 w 34"/>
                    <a:gd name="T5" fmla="*/ 7 h 8"/>
                    <a:gd name="T6" fmla="*/ 34 w 34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8">
                      <a:moveTo>
                        <a:pt x="34" y="0"/>
                      </a:moveTo>
                      <a:cubicBezTo>
                        <a:pt x="23" y="3"/>
                        <a:pt x="11" y="2"/>
                        <a:pt x="1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12" y="8"/>
                        <a:pt x="24" y="4"/>
                        <a:pt x="34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0" name="Freeform 1664"/>
                <p:cNvSpPr>
                  <a:spLocks/>
                </p:cNvSpPr>
                <p:nvPr/>
              </p:nvSpPr>
              <p:spPr bwMode="auto">
                <a:xfrm>
                  <a:off x="-1085851" y="4059238"/>
                  <a:ext cx="265113" cy="157162"/>
                </a:xfrm>
                <a:custGeom>
                  <a:avLst/>
                  <a:gdLst>
                    <a:gd name="T0" fmla="*/ 24 w 71"/>
                    <a:gd name="T1" fmla="*/ 0 h 42"/>
                    <a:gd name="T2" fmla="*/ 70 w 71"/>
                    <a:gd name="T3" fmla="*/ 40 h 42"/>
                    <a:gd name="T4" fmla="*/ 70 w 71"/>
                    <a:gd name="T5" fmla="*/ 39 h 42"/>
                    <a:gd name="T6" fmla="*/ 25 w 71"/>
                    <a:gd name="T7" fmla="*/ 0 h 42"/>
                    <a:gd name="T8" fmla="*/ 24 w 71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42">
                      <a:moveTo>
                        <a:pt x="24" y="0"/>
                      </a:moveTo>
                      <a:cubicBezTo>
                        <a:pt x="0" y="23"/>
                        <a:pt x="52" y="42"/>
                        <a:pt x="70" y="40"/>
                      </a:cubicBezTo>
                      <a:cubicBezTo>
                        <a:pt x="70" y="40"/>
                        <a:pt x="71" y="39"/>
                        <a:pt x="70" y="39"/>
                      </a:cubicBezTo>
                      <a:cubicBezTo>
                        <a:pt x="52" y="34"/>
                        <a:pt x="5" y="29"/>
                        <a:pt x="25" y="0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1" name="Freeform 1665"/>
                <p:cNvSpPr>
                  <a:spLocks/>
                </p:cNvSpPr>
                <p:nvPr/>
              </p:nvSpPr>
              <p:spPr bwMode="auto">
                <a:xfrm>
                  <a:off x="-1000126" y="4048125"/>
                  <a:ext cx="11113" cy="44450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6 h 12"/>
                    <a:gd name="T4" fmla="*/ 1 w 3"/>
                    <a:gd name="T5" fmla="*/ 12 h 12"/>
                    <a:gd name="T6" fmla="*/ 2 w 3"/>
                    <a:gd name="T7" fmla="*/ 12 h 12"/>
                    <a:gd name="T8" fmla="*/ 1 w 3"/>
                    <a:gd name="T9" fmla="*/ 7 h 12"/>
                    <a:gd name="T10" fmla="*/ 3 w 3"/>
                    <a:gd name="T1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1" y="2"/>
                        <a:pt x="0" y="4"/>
                        <a:pt x="0" y="6"/>
                      </a:cubicBezTo>
                      <a:cubicBezTo>
                        <a:pt x="0" y="8"/>
                        <a:pt x="0" y="11"/>
                        <a:pt x="1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0"/>
                        <a:pt x="1" y="9"/>
                        <a:pt x="1" y="7"/>
                      </a:cubicBezTo>
                      <a:cubicBezTo>
                        <a:pt x="1" y="5"/>
                        <a:pt x="2" y="2"/>
                        <a:pt x="3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2" name="Freeform 1666"/>
                <p:cNvSpPr>
                  <a:spLocks/>
                </p:cNvSpPr>
                <p:nvPr/>
              </p:nvSpPr>
              <p:spPr bwMode="auto">
                <a:xfrm>
                  <a:off x="-1033463" y="4051300"/>
                  <a:ext cx="138113" cy="112712"/>
                </a:xfrm>
                <a:custGeom>
                  <a:avLst/>
                  <a:gdLst>
                    <a:gd name="T0" fmla="*/ 12 w 37"/>
                    <a:gd name="T1" fmla="*/ 0 h 30"/>
                    <a:gd name="T2" fmla="*/ 36 w 37"/>
                    <a:gd name="T3" fmla="*/ 30 h 30"/>
                    <a:gd name="T4" fmla="*/ 36 w 37"/>
                    <a:gd name="T5" fmla="*/ 29 h 30"/>
                    <a:gd name="T6" fmla="*/ 18 w 37"/>
                    <a:gd name="T7" fmla="*/ 20 h 30"/>
                    <a:gd name="T8" fmla="*/ 12 w 37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30">
                      <a:moveTo>
                        <a:pt x="12" y="0"/>
                      </a:moveTo>
                      <a:cubicBezTo>
                        <a:pt x="0" y="14"/>
                        <a:pt x="24" y="29"/>
                        <a:pt x="36" y="30"/>
                      </a:cubicBezTo>
                      <a:cubicBezTo>
                        <a:pt x="36" y="30"/>
                        <a:pt x="37" y="29"/>
                        <a:pt x="36" y="29"/>
                      </a:cubicBezTo>
                      <a:cubicBezTo>
                        <a:pt x="30" y="26"/>
                        <a:pt x="24" y="24"/>
                        <a:pt x="18" y="20"/>
                      </a:cubicBezTo>
                      <a:cubicBezTo>
                        <a:pt x="11" y="16"/>
                        <a:pt x="9" y="9"/>
                        <a:pt x="12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3" name="Freeform 1667"/>
                <p:cNvSpPr>
                  <a:spLocks/>
                </p:cNvSpPr>
                <p:nvPr/>
              </p:nvSpPr>
              <p:spPr bwMode="auto">
                <a:xfrm>
                  <a:off x="-906463" y="4137025"/>
                  <a:ext cx="303213" cy="76200"/>
                </a:xfrm>
                <a:custGeom>
                  <a:avLst/>
                  <a:gdLst>
                    <a:gd name="T0" fmla="*/ 0 w 81"/>
                    <a:gd name="T1" fmla="*/ 5 h 20"/>
                    <a:gd name="T2" fmla="*/ 80 w 81"/>
                    <a:gd name="T3" fmla="*/ 2 h 20"/>
                    <a:gd name="T4" fmla="*/ 79 w 81"/>
                    <a:gd name="T5" fmla="*/ 0 h 20"/>
                    <a:gd name="T6" fmla="*/ 0 w 81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20">
                      <a:moveTo>
                        <a:pt x="0" y="5"/>
                      </a:moveTo>
                      <a:cubicBezTo>
                        <a:pt x="24" y="11"/>
                        <a:pt x="59" y="20"/>
                        <a:pt x="80" y="2"/>
                      </a:cubicBezTo>
                      <a:cubicBezTo>
                        <a:pt x="81" y="1"/>
                        <a:pt x="80" y="0"/>
                        <a:pt x="79" y="0"/>
                      </a:cubicBezTo>
                      <a:cubicBezTo>
                        <a:pt x="52" y="9"/>
                        <a:pt x="28" y="11"/>
                        <a:pt x="0" y="5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4" name="Freeform 1668"/>
                <p:cNvSpPr>
                  <a:spLocks/>
                </p:cNvSpPr>
                <p:nvPr/>
              </p:nvSpPr>
              <p:spPr bwMode="auto">
                <a:xfrm>
                  <a:off x="-614363" y="4065588"/>
                  <a:ext cx="52388" cy="87312"/>
                </a:xfrm>
                <a:custGeom>
                  <a:avLst/>
                  <a:gdLst>
                    <a:gd name="T0" fmla="*/ 1 w 14"/>
                    <a:gd name="T1" fmla="*/ 22 h 23"/>
                    <a:gd name="T2" fmla="*/ 9 w 14"/>
                    <a:gd name="T3" fmla="*/ 0 h 23"/>
                    <a:gd name="T4" fmla="*/ 9 w 14"/>
                    <a:gd name="T5" fmla="*/ 0 h 23"/>
                    <a:gd name="T6" fmla="*/ 1 w 14"/>
                    <a:gd name="T7" fmla="*/ 21 h 23"/>
                    <a:gd name="T8" fmla="*/ 1 w 14"/>
                    <a:gd name="T9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3">
                      <a:moveTo>
                        <a:pt x="1" y="22"/>
                      </a:moveTo>
                      <a:cubicBezTo>
                        <a:pt x="9" y="18"/>
                        <a:pt x="14" y="8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9"/>
                        <a:pt x="9" y="17"/>
                        <a:pt x="1" y="21"/>
                      </a:cubicBezTo>
                      <a:cubicBezTo>
                        <a:pt x="0" y="22"/>
                        <a:pt x="1" y="23"/>
                        <a:pt x="1" y="2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5" name="Freeform 1669"/>
                <p:cNvSpPr>
                  <a:spLocks/>
                </p:cNvSpPr>
                <p:nvPr/>
              </p:nvSpPr>
              <p:spPr bwMode="auto">
                <a:xfrm>
                  <a:off x="-835026" y="3822700"/>
                  <a:ext cx="19050" cy="112712"/>
                </a:xfrm>
                <a:custGeom>
                  <a:avLst/>
                  <a:gdLst>
                    <a:gd name="T0" fmla="*/ 4 w 5"/>
                    <a:gd name="T1" fmla="*/ 1 h 30"/>
                    <a:gd name="T2" fmla="*/ 1 w 5"/>
                    <a:gd name="T3" fmla="*/ 14 h 30"/>
                    <a:gd name="T4" fmla="*/ 2 w 5"/>
                    <a:gd name="T5" fmla="*/ 30 h 30"/>
                    <a:gd name="T6" fmla="*/ 3 w 5"/>
                    <a:gd name="T7" fmla="*/ 30 h 30"/>
                    <a:gd name="T8" fmla="*/ 4 w 5"/>
                    <a:gd name="T9" fmla="*/ 17 h 30"/>
                    <a:gd name="T10" fmla="*/ 5 w 5"/>
                    <a:gd name="T11" fmla="*/ 2 h 30"/>
                    <a:gd name="T12" fmla="*/ 4 w 5"/>
                    <a:gd name="T13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0">
                      <a:moveTo>
                        <a:pt x="4" y="1"/>
                      </a:moveTo>
                      <a:cubicBezTo>
                        <a:pt x="2" y="5"/>
                        <a:pt x="1" y="9"/>
                        <a:pt x="1" y="14"/>
                      </a:cubicBezTo>
                      <a:cubicBezTo>
                        <a:pt x="1" y="18"/>
                        <a:pt x="0" y="25"/>
                        <a:pt x="2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5" y="26"/>
                        <a:pt x="4" y="21"/>
                        <a:pt x="4" y="17"/>
                      </a:cubicBezTo>
                      <a:cubicBezTo>
                        <a:pt x="3" y="12"/>
                        <a:pt x="3" y="7"/>
                        <a:pt x="5" y="2"/>
                      </a:cubicBezTo>
                      <a:cubicBezTo>
                        <a:pt x="5" y="1"/>
                        <a:pt x="4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6" name="Freeform 1670"/>
                <p:cNvSpPr>
                  <a:spLocks/>
                </p:cNvSpPr>
                <p:nvPr/>
              </p:nvSpPr>
              <p:spPr bwMode="auto">
                <a:xfrm>
                  <a:off x="-865188" y="3930650"/>
                  <a:ext cx="44450" cy="7937"/>
                </a:xfrm>
                <a:custGeom>
                  <a:avLst/>
                  <a:gdLst>
                    <a:gd name="T0" fmla="*/ 11 w 12"/>
                    <a:gd name="T1" fmla="*/ 0 h 2"/>
                    <a:gd name="T2" fmla="*/ 0 w 12"/>
                    <a:gd name="T3" fmla="*/ 1 h 2"/>
                    <a:gd name="T4" fmla="*/ 0 w 12"/>
                    <a:gd name="T5" fmla="*/ 2 h 2"/>
                    <a:gd name="T6" fmla="*/ 11 w 12"/>
                    <a:gd name="T7" fmla="*/ 1 h 2"/>
                    <a:gd name="T8" fmla="*/ 11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1" y="0"/>
                      </a:moveTo>
                      <a:cubicBezTo>
                        <a:pt x="7" y="0"/>
                        <a:pt x="4" y="1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4" y="2"/>
                        <a:pt x="7" y="1"/>
                        <a:pt x="11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7" name="Freeform 1671"/>
                <p:cNvSpPr>
                  <a:spLocks/>
                </p:cNvSpPr>
                <p:nvPr/>
              </p:nvSpPr>
              <p:spPr bwMode="auto">
                <a:xfrm>
                  <a:off x="-1044576" y="3946525"/>
                  <a:ext cx="160338" cy="30162"/>
                </a:xfrm>
                <a:custGeom>
                  <a:avLst/>
                  <a:gdLst>
                    <a:gd name="T0" fmla="*/ 0 w 43"/>
                    <a:gd name="T1" fmla="*/ 5 h 8"/>
                    <a:gd name="T2" fmla="*/ 43 w 43"/>
                    <a:gd name="T3" fmla="*/ 1 h 8"/>
                    <a:gd name="T4" fmla="*/ 43 w 43"/>
                    <a:gd name="T5" fmla="*/ 0 h 8"/>
                    <a:gd name="T6" fmla="*/ 0 w 43"/>
                    <a:gd name="T7" fmla="*/ 4 h 8"/>
                    <a:gd name="T8" fmla="*/ 0 w 43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8">
                      <a:moveTo>
                        <a:pt x="0" y="5"/>
                      </a:moveTo>
                      <a:cubicBezTo>
                        <a:pt x="15" y="8"/>
                        <a:pt x="28" y="6"/>
                        <a:pt x="43" y="1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29" y="3"/>
                        <a:pt x="14" y="8"/>
                        <a:pt x="0" y="4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8" name="Freeform 1672"/>
                <p:cNvSpPr>
                  <a:spLocks/>
                </p:cNvSpPr>
                <p:nvPr/>
              </p:nvSpPr>
              <p:spPr bwMode="auto">
                <a:xfrm>
                  <a:off x="-1060451" y="3960813"/>
                  <a:ext cx="85725" cy="19050"/>
                </a:xfrm>
                <a:custGeom>
                  <a:avLst/>
                  <a:gdLst>
                    <a:gd name="T0" fmla="*/ 23 w 23"/>
                    <a:gd name="T1" fmla="*/ 3 h 5"/>
                    <a:gd name="T2" fmla="*/ 0 w 23"/>
                    <a:gd name="T3" fmla="*/ 0 h 5"/>
                    <a:gd name="T4" fmla="*/ 0 w 23"/>
                    <a:gd name="T5" fmla="*/ 1 h 5"/>
                    <a:gd name="T6" fmla="*/ 23 w 23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5">
                      <a:moveTo>
                        <a:pt x="23" y="3"/>
                      </a:moveTo>
                      <a:cubicBezTo>
                        <a:pt x="15" y="5"/>
                        <a:pt x="7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4"/>
                        <a:pt x="15" y="4"/>
                        <a:pt x="23" y="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59" name="Freeform 1673"/>
                <p:cNvSpPr>
                  <a:spLocks/>
                </p:cNvSpPr>
                <p:nvPr/>
              </p:nvSpPr>
              <p:spPr bwMode="auto">
                <a:xfrm>
                  <a:off x="-1052513" y="3902075"/>
                  <a:ext cx="217488" cy="66675"/>
                </a:xfrm>
                <a:custGeom>
                  <a:avLst/>
                  <a:gdLst>
                    <a:gd name="T0" fmla="*/ 58 w 58"/>
                    <a:gd name="T1" fmla="*/ 0 h 18"/>
                    <a:gd name="T2" fmla="*/ 1 w 58"/>
                    <a:gd name="T3" fmla="*/ 9 h 18"/>
                    <a:gd name="T4" fmla="*/ 1 w 58"/>
                    <a:gd name="T5" fmla="*/ 10 h 18"/>
                    <a:gd name="T6" fmla="*/ 58 w 58"/>
                    <a:gd name="T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8">
                      <a:moveTo>
                        <a:pt x="58" y="0"/>
                      </a:moveTo>
                      <a:cubicBezTo>
                        <a:pt x="40" y="9"/>
                        <a:pt x="21" y="9"/>
                        <a:pt x="1" y="9"/>
                      </a:cubicBezTo>
                      <a:cubicBezTo>
                        <a:pt x="0" y="9"/>
                        <a:pt x="0" y="10"/>
                        <a:pt x="1" y="10"/>
                      </a:cubicBezTo>
                      <a:cubicBezTo>
                        <a:pt x="18" y="18"/>
                        <a:pt x="43" y="9"/>
                        <a:pt x="58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0" name="Freeform 1674"/>
                <p:cNvSpPr>
                  <a:spLocks/>
                </p:cNvSpPr>
                <p:nvPr/>
              </p:nvSpPr>
              <p:spPr bwMode="auto">
                <a:xfrm>
                  <a:off x="-1022351" y="3938588"/>
                  <a:ext cx="85725" cy="11112"/>
                </a:xfrm>
                <a:custGeom>
                  <a:avLst/>
                  <a:gdLst>
                    <a:gd name="T0" fmla="*/ 1 w 23"/>
                    <a:gd name="T1" fmla="*/ 3 h 3"/>
                    <a:gd name="T2" fmla="*/ 22 w 23"/>
                    <a:gd name="T3" fmla="*/ 1 h 3"/>
                    <a:gd name="T4" fmla="*/ 22 w 23"/>
                    <a:gd name="T5" fmla="*/ 1 h 3"/>
                    <a:gd name="T6" fmla="*/ 1 w 23"/>
                    <a:gd name="T7" fmla="*/ 2 h 3"/>
                    <a:gd name="T8" fmla="*/ 1 w 2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">
                      <a:moveTo>
                        <a:pt x="1" y="3"/>
                      </a:moveTo>
                      <a:cubicBezTo>
                        <a:pt x="8" y="3"/>
                        <a:pt x="15" y="2"/>
                        <a:pt x="22" y="1"/>
                      </a:cubicBezTo>
                      <a:cubicBezTo>
                        <a:pt x="23" y="1"/>
                        <a:pt x="23" y="1"/>
                        <a:pt x="22" y="1"/>
                      </a:cubicBezTo>
                      <a:cubicBezTo>
                        <a:pt x="15" y="0"/>
                        <a:pt x="8" y="2"/>
                        <a:pt x="1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1" name="Freeform 1675"/>
                <p:cNvSpPr>
                  <a:spLocks/>
                </p:cNvSpPr>
                <p:nvPr/>
              </p:nvSpPr>
              <p:spPr bwMode="auto">
                <a:xfrm>
                  <a:off x="-1019176" y="3979863"/>
                  <a:ext cx="44450" cy="15875"/>
                </a:xfrm>
                <a:custGeom>
                  <a:avLst/>
                  <a:gdLst>
                    <a:gd name="T0" fmla="*/ 0 w 12"/>
                    <a:gd name="T1" fmla="*/ 2 h 4"/>
                    <a:gd name="T2" fmla="*/ 12 w 12"/>
                    <a:gd name="T3" fmla="*/ 1 h 4"/>
                    <a:gd name="T4" fmla="*/ 12 w 12"/>
                    <a:gd name="T5" fmla="*/ 0 h 4"/>
                    <a:gd name="T6" fmla="*/ 0 w 1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4">
                      <a:moveTo>
                        <a:pt x="0" y="2"/>
                      </a:moveTo>
                      <a:cubicBezTo>
                        <a:pt x="4" y="4"/>
                        <a:pt x="8" y="4"/>
                        <a:pt x="12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2" name="Freeform 1676"/>
                <p:cNvSpPr>
                  <a:spLocks/>
                </p:cNvSpPr>
                <p:nvPr/>
              </p:nvSpPr>
              <p:spPr bwMode="auto">
                <a:xfrm>
                  <a:off x="-1063626" y="3889375"/>
                  <a:ext cx="223838" cy="49212"/>
                </a:xfrm>
                <a:custGeom>
                  <a:avLst/>
                  <a:gdLst>
                    <a:gd name="T0" fmla="*/ 0 w 60"/>
                    <a:gd name="T1" fmla="*/ 5 h 13"/>
                    <a:gd name="T2" fmla="*/ 60 w 60"/>
                    <a:gd name="T3" fmla="*/ 1 h 13"/>
                    <a:gd name="T4" fmla="*/ 60 w 60"/>
                    <a:gd name="T5" fmla="*/ 0 h 13"/>
                    <a:gd name="T6" fmla="*/ 0 w 60"/>
                    <a:gd name="T7" fmla="*/ 5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" h="13">
                      <a:moveTo>
                        <a:pt x="0" y="5"/>
                      </a:moveTo>
                      <a:cubicBezTo>
                        <a:pt x="17" y="13"/>
                        <a:pt x="44" y="10"/>
                        <a:pt x="60" y="1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41" y="8"/>
                        <a:pt x="20" y="9"/>
                        <a:pt x="0" y="5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3" name="Freeform 1677"/>
                <p:cNvSpPr>
                  <a:spLocks/>
                </p:cNvSpPr>
                <p:nvPr/>
              </p:nvSpPr>
              <p:spPr bwMode="auto">
                <a:xfrm>
                  <a:off x="-1041401" y="3848100"/>
                  <a:ext cx="198438" cy="53975"/>
                </a:xfrm>
                <a:custGeom>
                  <a:avLst/>
                  <a:gdLst>
                    <a:gd name="T0" fmla="*/ 52 w 53"/>
                    <a:gd name="T1" fmla="*/ 0 h 14"/>
                    <a:gd name="T2" fmla="*/ 26 w 53"/>
                    <a:gd name="T3" fmla="*/ 8 h 14"/>
                    <a:gd name="T4" fmla="*/ 0 w 53"/>
                    <a:gd name="T5" fmla="*/ 11 h 14"/>
                    <a:gd name="T6" fmla="*/ 0 w 53"/>
                    <a:gd name="T7" fmla="*/ 12 h 14"/>
                    <a:gd name="T8" fmla="*/ 53 w 53"/>
                    <a:gd name="T9" fmla="*/ 0 h 14"/>
                    <a:gd name="T10" fmla="*/ 52 w 53"/>
                    <a:gd name="T1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14">
                      <a:moveTo>
                        <a:pt x="52" y="0"/>
                      </a:moveTo>
                      <a:cubicBezTo>
                        <a:pt x="44" y="4"/>
                        <a:pt x="35" y="6"/>
                        <a:pt x="26" y="8"/>
                      </a:cubicBezTo>
                      <a:cubicBezTo>
                        <a:pt x="18" y="9"/>
                        <a:pt x="9" y="9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16" y="14"/>
                        <a:pt x="40" y="10"/>
                        <a:pt x="53" y="0"/>
                      </a:cubicBez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4" name="Freeform 1678"/>
                <p:cNvSpPr>
                  <a:spLocks/>
                </p:cNvSpPr>
                <p:nvPr/>
              </p:nvSpPr>
              <p:spPr bwMode="auto">
                <a:xfrm>
                  <a:off x="-1074738" y="3795713"/>
                  <a:ext cx="228600" cy="65087"/>
                </a:xfrm>
                <a:custGeom>
                  <a:avLst/>
                  <a:gdLst>
                    <a:gd name="T0" fmla="*/ 61 w 61"/>
                    <a:gd name="T1" fmla="*/ 0 h 17"/>
                    <a:gd name="T2" fmla="*/ 0 w 61"/>
                    <a:gd name="T3" fmla="*/ 13 h 17"/>
                    <a:gd name="T4" fmla="*/ 0 w 61"/>
                    <a:gd name="T5" fmla="*/ 14 h 17"/>
                    <a:gd name="T6" fmla="*/ 61 w 61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7">
                      <a:moveTo>
                        <a:pt x="61" y="0"/>
                      </a:moveTo>
                      <a:cubicBezTo>
                        <a:pt x="45" y="16"/>
                        <a:pt x="20" y="11"/>
                        <a:pt x="0" y="13"/>
                      </a:cubicBezTo>
                      <a:cubicBezTo>
                        <a:pt x="0" y="13"/>
                        <a:pt x="0" y="14"/>
                        <a:pt x="0" y="14"/>
                      </a:cubicBezTo>
                      <a:cubicBezTo>
                        <a:pt x="19" y="16"/>
                        <a:pt x="48" y="17"/>
                        <a:pt x="61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5" name="Freeform 1679"/>
                <p:cNvSpPr>
                  <a:spLocks/>
                </p:cNvSpPr>
                <p:nvPr/>
              </p:nvSpPr>
              <p:spPr bwMode="auto">
                <a:xfrm>
                  <a:off x="-1668463" y="3814763"/>
                  <a:ext cx="63500" cy="93662"/>
                </a:xfrm>
                <a:custGeom>
                  <a:avLst/>
                  <a:gdLst>
                    <a:gd name="T0" fmla="*/ 14 w 17"/>
                    <a:gd name="T1" fmla="*/ 1 h 25"/>
                    <a:gd name="T2" fmla="*/ 0 w 17"/>
                    <a:gd name="T3" fmla="*/ 13 h 25"/>
                    <a:gd name="T4" fmla="*/ 17 w 17"/>
                    <a:gd name="T5" fmla="*/ 24 h 25"/>
                    <a:gd name="T6" fmla="*/ 17 w 17"/>
                    <a:gd name="T7" fmla="*/ 23 h 25"/>
                    <a:gd name="T8" fmla="*/ 1 w 17"/>
                    <a:gd name="T9" fmla="*/ 13 h 25"/>
                    <a:gd name="T10" fmla="*/ 14 w 17"/>
                    <a:gd name="T11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25">
                      <a:moveTo>
                        <a:pt x="14" y="1"/>
                      </a:moveTo>
                      <a:cubicBezTo>
                        <a:pt x="7" y="0"/>
                        <a:pt x="0" y="6"/>
                        <a:pt x="0" y="13"/>
                      </a:cubicBezTo>
                      <a:cubicBezTo>
                        <a:pt x="0" y="22"/>
                        <a:pt x="10" y="25"/>
                        <a:pt x="17" y="24"/>
                      </a:cubicBezTo>
                      <a:cubicBezTo>
                        <a:pt x="17" y="24"/>
                        <a:pt x="17" y="23"/>
                        <a:pt x="17" y="23"/>
                      </a:cubicBezTo>
                      <a:cubicBezTo>
                        <a:pt x="10" y="23"/>
                        <a:pt x="2" y="21"/>
                        <a:pt x="1" y="13"/>
                      </a:cubicBezTo>
                      <a:cubicBezTo>
                        <a:pt x="0" y="5"/>
                        <a:pt x="8" y="3"/>
                        <a:pt x="14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6" name="Freeform 1680"/>
                <p:cNvSpPr>
                  <a:spLocks/>
                </p:cNvSpPr>
                <p:nvPr/>
              </p:nvSpPr>
              <p:spPr bwMode="auto">
                <a:xfrm>
                  <a:off x="-1641476" y="3867150"/>
                  <a:ext cx="220663" cy="68262"/>
                </a:xfrm>
                <a:custGeom>
                  <a:avLst/>
                  <a:gdLst>
                    <a:gd name="T0" fmla="*/ 0 w 59"/>
                    <a:gd name="T1" fmla="*/ 10 h 18"/>
                    <a:gd name="T2" fmla="*/ 59 w 59"/>
                    <a:gd name="T3" fmla="*/ 0 h 18"/>
                    <a:gd name="T4" fmla="*/ 59 w 59"/>
                    <a:gd name="T5" fmla="*/ 0 h 18"/>
                    <a:gd name="T6" fmla="*/ 1 w 59"/>
                    <a:gd name="T7" fmla="*/ 9 h 18"/>
                    <a:gd name="T8" fmla="*/ 0 w 59"/>
                    <a:gd name="T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8">
                      <a:moveTo>
                        <a:pt x="0" y="10"/>
                      </a:moveTo>
                      <a:cubicBezTo>
                        <a:pt x="20" y="17"/>
                        <a:pt x="42" y="12"/>
                        <a:pt x="5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42" y="10"/>
                        <a:pt x="20" y="18"/>
                        <a:pt x="1" y="9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7" name="Freeform 1681"/>
                <p:cNvSpPr>
                  <a:spLocks/>
                </p:cNvSpPr>
                <p:nvPr/>
              </p:nvSpPr>
              <p:spPr bwMode="auto">
                <a:xfrm>
                  <a:off x="-1468438" y="3282950"/>
                  <a:ext cx="107950" cy="74612"/>
                </a:xfrm>
                <a:custGeom>
                  <a:avLst/>
                  <a:gdLst>
                    <a:gd name="T0" fmla="*/ 21 w 29"/>
                    <a:gd name="T1" fmla="*/ 1 h 20"/>
                    <a:gd name="T2" fmla="*/ 4 w 29"/>
                    <a:gd name="T3" fmla="*/ 9 h 20"/>
                    <a:gd name="T4" fmla="*/ 29 w 29"/>
                    <a:gd name="T5" fmla="*/ 19 h 20"/>
                    <a:gd name="T6" fmla="*/ 29 w 29"/>
                    <a:gd name="T7" fmla="*/ 19 h 20"/>
                    <a:gd name="T8" fmla="*/ 7 w 29"/>
                    <a:gd name="T9" fmla="*/ 10 h 20"/>
                    <a:gd name="T10" fmla="*/ 7 w 29"/>
                    <a:gd name="T11" fmla="*/ 4 h 20"/>
                    <a:gd name="T12" fmla="*/ 21 w 29"/>
                    <a:gd name="T13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20">
                      <a:moveTo>
                        <a:pt x="21" y="1"/>
                      </a:moveTo>
                      <a:cubicBezTo>
                        <a:pt x="17" y="1"/>
                        <a:pt x="0" y="0"/>
                        <a:pt x="4" y="9"/>
                      </a:cubicBezTo>
                      <a:cubicBezTo>
                        <a:pt x="8" y="17"/>
                        <a:pt x="21" y="20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1" y="18"/>
                        <a:pt x="12" y="16"/>
                        <a:pt x="7" y="10"/>
                      </a:cubicBezTo>
                      <a:cubicBezTo>
                        <a:pt x="5" y="8"/>
                        <a:pt x="4" y="5"/>
                        <a:pt x="7" y="4"/>
                      </a:cubicBezTo>
                      <a:cubicBezTo>
                        <a:pt x="11" y="1"/>
                        <a:pt x="17" y="2"/>
                        <a:pt x="21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8" name="Freeform 1682"/>
                <p:cNvSpPr>
                  <a:spLocks/>
                </p:cNvSpPr>
                <p:nvPr/>
              </p:nvSpPr>
              <p:spPr bwMode="auto">
                <a:xfrm>
                  <a:off x="-1044576" y="3024188"/>
                  <a:ext cx="212725" cy="82550"/>
                </a:xfrm>
                <a:custGeom>
                  <a:avLst/>
                  <a:gdLst>
                    <a:gd name="T0" fmla="*/ 15 w 57"/>
                    <a:gd name="T1" fmla="*/ 1 h 22"/>
                    <a:gd name="T2" fmla="*/ 2 w 57"/>
                    <a:gd name="T3" fmla="*/ 6 h 22"/>
                    <a:gd name="T4" fmla="*/ 2 w 57"/>
                    <a:gd name="T5" fmla="*/ 7 h 22"/>
                    <a:gd name="T6" fmla="*/ 56 w 57"/>
                    <a:gd name="T7" fmla="*/ 13 h 22"/>
                    <a:gd name="T8" fmla="*/ 56 w 57"/>
                    <a:gd name="T9" fmla="*/ 13 h 22"/>
                    <a:gd name="T10" fmla="*/ 31 w 57"/>
                    <a:gd name="T11" fmla="*/ 15 h 22"/>
                    <a:gd name="T12" fmla="*/ 16 w 57"/>
                    <a:gd name="T13" fmla="*/ 14 h 22"/>
                    <a:gd name="T14" fmla="*/ 6 w 57"/>
                    <a:gd name="T15" fmla="*/ 9 h 22"/>
                    <a:gd name="T16" fmla="*/ 15 w 57"/>
                    <a:gd name="T17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22">
                      <a:moveTo>
                        <a:pt x="15" y="1"/>
                      </a:moveTo>
                      <a:cubicBezTo>
                        <a:pt x="9" y="0"/>
                        <a:pt x="6" y="2"/>
                        <a:pt x="2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3" y="22"/>
                        <a:pt x="41" y="18"/>
                        <a:pt x="56" y="13"/>
                      </a:cubicBezTo>
                      <a:cubicBezTo>
                        <a:pt x="57" y="13"/>
                        <a:pt x="57" y="13"/>
                        <a:pt x="56" y="13"/>
                      </a:cubicBezTo>
                      <a:cubicBezTo>
                        <a:pt x="48" y="13"/>
                        <a:pt x="39" y="15"/>
                        <a:pt x="31" y="15"/>
                      </a:cubicBezTo>
                      <a:cubicBezTo>
                        <a:pt x="26" y="16"/>
                        <a:pt x="21" y="15"/>
                        <a:pt x="16" y="14"/>
                      </a:cubicBezTo>
                      <a:cubicBezTo>
                        <a:pt x="12" y="13"/>
                        <a:pt x="9" y="12"/>
                        <a:pt x="6" y="9"/>
                      </a:cubicBezTo>
                      <a:cubicBezTo>
                        <a:pt x="0" y="4"/>
                        <a:pt x="13" y="2"/>
                        <a:pt x="15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69" name="Freeform 1683"/>
                <p:cNvSpPr>
                  <a:spLocks/>
                </p:cNvSpPr>
                <p:nvPr/>
              </p:nvSpPr>
              <p:spPr bwMode="auto">
                <a:xfrm>
                  <a:off x="-1206501" y="3462338"/>
                  <a:ext cx="82550" cy="98425"/>
                </a:xfrm>
                <a:custGeom>
                  <a:avLst/>
                  <a:gdLst>
                    <a:gd name="T0" fmla="*/ 22 w 22"/>
                    <a:gd name="T1" fmla="*/ 0 h 26"/>
                    <a:gd name="T2" fmla="*/ 3 w 22"/>
                    <a:gd name="T3" fmla="*/ 12 h 26"/>
                    <a:gd name="T4" fmla="*/ 14 w 22"/>
                    <a:gd name="T5" fmla="*/ 26 h 26"/>
                    <a:gd name="T6" fmla="*/ 14 w 22"/>
                    <a:gd name="T7" fmla="*/ 25 h 26"/>
                    <a:gd name="T8" fmla="*/ 6 w 22"/>
                    <a:gd name="T9" fmla="*/ 11 h 26"/>
                    <a:gd name="T10" fmla="*/ 22 w 22"/>
                    <a:gd name="T1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6">
                      <a:moveTo>
                        <a:pt x="22" y="0"/>
                      </a:moveTo>
                      <a:cubicBezTo>
                        <a:pt x="14" y="1"/>
                        <a:pt x="7" y="6"/>
                        <a:pt x="3" y="12"/>
                      </a:cubicBezTo>
                      <a:cubicBezTo>
                        <a:pt x="0" y="20"/>
                        <a:pt x="7" y="25"/>
                        <a:pt x="14" y="26"/>
                      </a:cubicBezTo>
                      <a:cubicBezTo>
                        <a:pt x="14" y="26"/>
                        <a:pt x="14" y="25"/>
                        <a:pt x="14" y="25"/>
                      </a:cubicBezTo>
                      <a:cubicBezTo>
                        <a:pt x="7" y="22"/>
                        <a:pt x="1" y="18"/>
                        <a:pt x="6" y="11"/>
                      </a:cubicBezTo>
                      <a:cubicBezTo>
                        <a:pt x="10" y="6"/>
                        <a:pt x="16" y="2"/>
                        <a:pt x="22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0" name="Freeform 1684"/>
                <p:cNvSpPr>
                  <a:spLocks/>
                </p:cNvSpPr>
                <p:nvPr/>
              </p:nvSpPr>
              <p:spPr bwMode="auto">
                <a:xfrm>
                  <a:off x="-1162051" y="3549650"/>
                  <a:ext cx="233363" cy="66675"/>
                </a:xfrm>
                <a:custGeom>
                  <a:avLst/>
                  <a:gdLst>
                    <a:gd name="T0" fmla="*/ 0 w 62"/>
                    <a:gd name="T1" fmla="*/ 0 h 18"/>
                    <a:gd name="T2" fmla="*/ 62 w 62"/>
                    <a:gd name="T3" fmla="*/ 1 h 18"/>
                    <a:gd name="T4" fmla="*/ 62 w 62"/>
                    <a:gd name="T5" fmla="*/ 1 h 18"/>
                    <a:gd name="T6" fmla="*/ 0 w 62"/>
                    <a:gd name="T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8">
                      <a:moveTo>
                        <a:pt x="0" y="0"/>
                      </a:moveTo>
                      <a:cubicBezTo>
                        <a:pt x="7" y="18"/>
                        <a:pt x="50" y="6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45" y="4"/>
                        <a:pt x="14" y="15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1" name="Freeform 1685"/>
                <p:cNvSpPr>
                  <a:spLocks/>
                </p:cNvSpPr>
                <p:nvPr/>
              </p:nvSpPr>
              <p:spPr bwMode="auto">
                <a:xfrm>
                  <a:off x="-763588" y="3754438"/>
                  <a:ext cx="123825" cy="106362"/>
                </a:xfrm>
                <a:custGeom>
                  <a:avLst/>
                  <a:gdLst>
                    <a:gd name="T0" fmla="*/ 33 w 33"/>
                    <a:gd name="T1" fmla="*/ 2 h 28"/>
                    <a:gd name="T2" fmla="*/ 21 w 33"/>
                    <a:gd name="T3" fmla="*/ 1 h 28"/>
                    <a:gd name="T4" fmla="*/ 7 w 33"/>
                    <a:gd name="T5" fmla="*/ 8 h 28"/>
                    <a:gd name="T6" fmla="*/ 9 w 33"/>
                    <a:gd name="T7" fmla="*/ 28 h 28"/>
                    <a:gd name="T8" fmla="*/ 9 w 33"/>
                    <a:gd name="T9" fmla="*/ 27 h 28"/>
                    <a:gd name="T10" fmla="*/ 4 w 33"/>
                    <a:gd name="T11" fmla="*/ 16 h 28"/>
                    <a:gd name="T12" fmla="*/ 12 w 33"/>
                    <a:gd name="T13" fmla="*/ 8 h 28"/>
                    <a:gd name="T14" fmla="*/ 23 w 33"/>
                    <a:gd name="T15" fmla="*/ 3 h 28"/>
                    <a:gd name="T16" fmla="*/ 33 w 33"/>
                    <a:gd name="T17" fmla="*/ 2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8">
                      <a:moveTo>
                        <a:pt x="33" y="2"/>
                      </a:moveTo>
                      <a:cubicBezTo>
                        <a:pt x="29" y="0"/>
                        <a:pt x="26" y="0"/>
                        <a:pt x="21" y="1"/>
                      </a:cubicBezTo>
                      <a:cubicBezTo>
                        <a:pt x="16" y="2"/>
                        <a:pt x="11" y="5"/>
                        <a:pt x="7" y="8"/>
                      </a:cubicBezTo>
                      <a:cubicBezTo>
                        <a:pt x="0" y="14"/>
                        <a:pt x="0" y="24"/>
                        <a:pt x="9" y="28"/>
                      </a:cubicBezTo>
                      <a:cubicBezTo>
                        <a:pt x="9" y="28"/>
                        <a:pt x="10" y="27"/>
                        <a:pt x="9" y="27"/>
                      </a:cubicBezTo>
                      <a:cubicBezTo>
                        <a:pt x="7" y="24"/>
                        <a:pt x="3" y="21"/>
                        <a:pt x="4" y="16"/>
                      </a:cubicBezTo>
                      <a:cubicBezTo>
                        <a:pt x="5" y="13"/>
                        <a:pt x="9" y="10"/>
                        <a:pt x="12" y="8"/>
                      </a:cubicBezTo>
                      <a:cubicBezTo>
                        <a:pt x="15" y="6"/>
                        <a:pt x="19" y="4"/>
                        <a:pt x="23" y="3"/>
                      </a:cubicBezTo>
                      <a:cubicBezTo>
                        <a:pt x="26" y="3"/>
                        <a:pt x="30" y="2"/>
                        <a:pt x="33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2" name="Freeform 1686"/>
                <p:cNvSpPr>
                  <a:spLocks/>
                </p:cNvSpPr>
                <p:nvPr/>
              </p:nvSpPr>
              <p:spPr bwMode="auto">
                <a:xfrm>
                  <a:off x="-733426" y="3848100"/>
                  <a:ext cx="176213" cy="60325"/>
                </a:xfrm>
                <a:custGeom>
                  <a:avLst/>
                  <a:gdLst>
                    <a:gd name="T0" fmla="*/ 0 w 47"/>
                    <a:gd name="T1" fmla="*/ 0 h 16"/>
                    <a:gd name="T2" fmla="*/ 46 w 47"/>
                    <a:gd name="T3" fmla="*/ 13 h 16"/>
                    <a:gd name="T4" fmla="*/ 46 w 47"/>
                    <a:gd name="T5" fmla="*/ 13 h 16"/>
                    <a:gd name="T6" fmla="*/ 0 w 47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16">
                      <a:moveTo>
                        <a:pt x="0" y="0"/>
                      </a:moveTo>
                      <a:cubicBezTo>
                        <a:pt x="6" y="16"/>
                        <a:pt x="32" y="15"/>
                        <a:pt x="46" y="13"/>
                      </a:cubicBezTo>
                      <a:cubicBezTo>
                        <a:pt x="47" y="13"/>
                        <a:pt x="47" y="13"/>
                        <a:pt x="46" y="13"/>
                      </a:cubicBezTo>
                      <a:cubicBezTo>
                        <a:pt x="32" y="11"/>
                        <a:pt x="8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3" name="Freeform 1687"/>
                <p:cNvSpPr>
                  <a:spLocks/>
                </p:cNvSpPr>
                <p:nvPr/>
              </p:nvSpPr>
              <p:spPr bwMode="auto">
                <a:xfrm>
                  <a:off x="-933451" y="3976688"/>
                  <a:ext cx="134938" cy="107950"/>
                </a:xfrm>
                <a:custGeom>
                  <a:avLst/>
                  <a:gdLst>
                    <a:gd name="T0" fmla="*/ 36 w 36"/>
                    <a:gd name="T1" fmla="*/ 7 h 29"/>
                    <a:gd name="T2" fmla="*/ 4 w 36"/>
                    <a:gd name="T3" fmla="*/ 12 h 29"/>
                    <a:gd name="T4" fmla="*/ 1 w 36"/>
                    <a:gd name="T5" fmla="*/ 21 h 29"/>
                    <a:gd name="T6" fmla="*/ 13 w 36"/>
                    <a:gd name="T7" fmla="*/ 29 h 29"/>
                    <a:gd name="T8" fmla="*/ 13 w 36"/>
                    <a:gd name="T9" fmla="*/ 28 h 29"/>
                    <a:gd name="T10" fmla="*/ 3 w 36"/>
                    <a:gd name="T11" fmla="*/ 20 h 29"/>
                    <a:gd name="T12" fmla="*/ 9 w 36"/>
                    <a:gd name="T13" fmla="*/ 12 h 29"/>
                    <a:gd name="T14" fmla="*/ 35 w 36"/>
                    <a:gd name="T15" fmla="*/ 7 h 29"/>
                    <a:gd name="T16" fmla="*/ 36 w 36"/>
                    <a:gd name="T17" fmla="*/ 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9">
                      <a:moveTo>
                        <a:pt x="36" y="7"/>
                      </a:moveTo>
                      <a:cubicBezTo>
                        <a:pt x="26" y="0"/>
                        <a:pt x="12" y="5"/>
                        <a:pt x="4" y="12"/>
                      </a:cubicBezTo>
                      <a:cubicBezTo>
                        <a:pt x="1" y="14"/>
                        <a:pt x="0" y="18"/>
                        <a:pt x="1" y="21"/>
                      </a:cubicBezTo>
                      <a:cubicBezTo>
                        <a:pt x="2" y="26"/>
                        <a:pt x="8" y="28"/>
                        <a:pt x="13" y="29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0" y="26"/>
                        <a:pt x="4" y="24"/>
                        <a:pt x="3" y="20"/>
                      </a:cubicBezTo>
                      <a:cubicBezTo>
                        <a:pt x="3" y="17"/>
                        <a:pt x="6" y="14"/>
                        <a:pt x="9" y="12"/>
                      </a:cubicBezTo>
                      <a:cubicBezTo>
                        <a:pt x="16" y="7"/>
                        <a:pt x="26" y="6"/>
                        <a:pt x="35" y="7"/>
                      </a:cubicBezTo>
                      <a:lnTo>
                        <a:pt x="36" y="7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4" name="Freeform 1688"/>
                <p:cNvSpPr>
                  <a:spLocks/>
                </p:cNvSpPr>
                <p:nvPr/>
              </p:nvSpPr>
              <p:spPr bwMode="auto">
                <a:xfrm>
                  <a:off x="-881063" y="4070350"/>
                  <a:ext cx="222250" cy="52387"/>
                </a:xfrm>
                <a:custGeom>
                  <a:avLst/>
                  <a:gdLst>
                    <a:gd name="T0" fmla="*/ 0 w 59"/>
                    <a:gd name="T1" fmla="*/ 2 h 14"/>
                    <a:gd name="T2" fmla="*/ 59 w 59"/>
                    <a:gd name="T3" fmla="*/ 1 h 14"/>
                    <a:gd name="T4" fmla="*/ 59 w 59"/>
                    <a:gd name="T5" fmla="*/ 0 h 14"/>
                    <a:gd name="T6" fmla="*/ 0 w 59"/>
                    <a:gd name="T7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4">
                      <a:moveTo>
                        <a:pt x="0" y="2"/>
                      </a:moveTo>
                      <a:cubicBezTo>
                        <a:pt x="14" y="14"/>
                        <a:pt x="44" y="10"/>
                        <a:pt x="59" y="1"/>
                      </a:cubicBezTo>
                      <a:cubicBezTo>
                        <a:pt x="59" y="1"/>
                        <a:pt x="59" y="0"/>
                        <a:pt x="59" y="0"/>
                      </a:cubicBezTo>
                      <a:cubicBezTo>
                        <a:pt x="39" y="7"/>
                        <a:pt x="20" y="10"/>
                        <a:pt x="0" y="2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5" name="Freeform 1689"/>
                <p:cNvSpPr>
                  <a:spLocks/>
                </p:cNvSpPr>
                <p:nvPr/>
              </p:nvSpPr>
              <p:spPr bwMode="auto">
                <a:xfrm>
                  <a:off x="-1435101" y="3957638"/>
                  <a:ext cx="104775" cy="115887"/>
                </a:xfrm>
                <a:custGeom>
                  <a:avLst/>
                  <a:gdLst>
                    <a:gd name="T0" fmla="*/ 28 w 28"/>
                    <a:gd name="T1" fmla="*/ 0 h 31"/>
                    <a:gd name="T2" fmla="*/ 6 w 28"/>
                    <a:gd name="T3" fmla="*/ 14 h 31"/>
                    <a:gd name="T4" fmla="*/ 15 w 28"/>
                    <a:gd name="T5" fmla="*/ 31 h 31"/>
                    <a:gd name="T6" fmla="*/ 15 w 28"/>
                    <a:gd name="T7" fmla="*/ 30 h 31"/>
                    <a:gd name="T8" fmla="*/ 5 w 28"/>
                    <a:gd name="T9" fmla="*/ 20 h 31"/>
                    <a:gd name="T10" fmla="*/ 11 w 28"/>
                    <a:gd name="T11" fmla="*/ 10 h 31"/>
                    <a:gd name="T12" fmla="*/ 28 w 28"/>
                    <a:gd name="T13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1">
                      <a:moveTo>
                        <a:pt x="28" y="0"/>
                      </a:moveTo>
                      <a:cubicBezTo>
                        <a:pt x="20" y="2"/>
                        <a:pt x="11" y="7"/>
                        <a:pt x="6" y="14"/>
                      </a:cubicBezTo>
                      <a:cubicBezTo>
                        <a:pt x="0" y="22"/>
                        <a:pt x="7" y="28"/>
                        <a:pt x="15" y="31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1" y="28"/>
                        <a:pt x="5" y="26"/>
                        <a:pt x="5" y="20"/>
                      </a:cubicBezTo>
                      <a:cubicBezTo>
                        <a:pt x="4" y="16"/>
                        <a:pt x="8" y="13"/>
                        <a:pt x="11" y="10"/>
                      </a:cubicBezTo>
                      <a:cubicBezTo>
                        <a:pt x="16" y="6"/>
                        <a:pt x="22" y="4"/>
                        <a:pt x="28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6" name="Freeform 1690"/>
                <p:cNvSpPr>
                  <a:spLocks/>
                </p:cNvSpPr>
                <p:nvPr/>
              </p:nvSpPr>
              <p:spPr bwMode="auto">
                <a:xfrm>
                  <a:off x="-1385888" y="4059238"/>
                  <a:ext cx="141288" cy="33337"/>
                </a:xfrm>
                <a:custGeom>
                  <a:avLst/>
                  <a:gdLst>
                    <a:gd name="T0" fmla="*/ 0 w 38"/>
                    <a:gd name="T1" fmla="*/ 0 h 9"/>
                    <a:gd name="T2" fmla="*/ 38 w 38"/>
                    <a:gd name="T3" fmla="*/ 5 h 9"/>
                    <a:gd name="T4" fmla="*/ 38 w 38"/>
                    <a:gd name="T5" fmla="*/ 5 h 9"/>
                    <a:gd name="T6" fmla="*/ 0 w 38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9">
                      <a:moveTo>
                        <a:pt x="0" y="0"/>
                      </a:moveTo>
                      <a:cubicBezTo>
                        <a:pt x="11" y="6"/>
                        <a:pt x="26" y="9"/>
                        <a:pt x="38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25" y="6"/>
                        <a:pt x="13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7" name="Freeform 1691"/>
                <p:cNvSpPr>
                  <a:spLocks/>
                </p:cNvSpPr>
                <p:nvPr/>
              </p:nvSpPr>
              <p:spPr bwMode="auto">
                <a:xfrm>
                  <a:off x="-1244601" y="3990975"/>
                  <a:ext cx="134938" cy="87312"/>
                </a:xfrm>
                <a:custGeom>
                  <a:avLst/>
                  <a:gdLst>
                    <a:gd name="T0" fmla="*/ 0 w 36"/>
                    <a:gd name="T1" fmla="*/ 23 h 23"/>
                    <a:gd name="T2" fmla="*/ 31 w 36"/>
                    <a:gd name="T3" fmla="*/ 0 h 23"/>
                    <a:gd name="T4" fmla="*/ 30 w 36"/>
                    <a:gd name="T5" fmla="*/ 0 h 23"/>
                    <a:gd name="T6" fmla="*/ 19 w 36"/>
                    <a:gd name="T7" fmla="*/ 17 h 23"/>
                    <a:gd name="T8" fmla="*/ 0 w 36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3">
                      <a:moveTo>
                        <a:pt x="0" y="23"/>
                      </a:moveTo>
                      <a:cubicBezTo>
                        <a:pt x="11" y="23"/>
                        <a:pt x="36" y="16"/>
                        <a:pt x="31" y="0"/>
                      </a:cubicBezTo>
                      <a:cubicBezTo>
                        <a:pt x="31" y="0"/>
                        <a:pt x="30" y="0"/>
                        <a:pt x="30" y="0"/>
                      </a:cubicBezTo>
                      <a:cubicBezTo>
                        <a:pt x="28" y="8"/>
                        <a:pt x="26" y="13"/>
                        <a:pt x="19" y="17"/>
                      </a:cubicBezTo>
                      <a:cubicBezTo>
                        <a:pt x="13" y="20"/>
                        <a:pt x="6" y="22"/>
                        <a:pt x="0" y="2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8" name="Freeform 1692"/>
                <p:cNvSpPr>
                  <a:spLocks/>
                </p:cNvSpPr>
                <p:nvPr/>
              </p:nvSpPr>
              <p:spPr bwMode="auto">
                <a:xfrm>
                  <a:off x="-1198563" y="4137025"/>
                  <a:ext cx="30163" cy="7937"/>
                </a:xfrm>
                <a:custGeom>
                  <a:avLst/>
                  <a:gdLst>
                    <a:gd name="T0" fmla="*/ 8 w 8"/>
                    <a:gd name="T1" fmla="*/ 0 h 2"/>
                    <a:gd name="T2" fmla="*/ 0 w 8"/>
                    <a:gd name="T3" fmla="*/ 2 h 2"/>
                    <a:gd name="T4" fmla="*/ 0 w 8"/>
                    <a:gd name="T5" fmla="*/ 2 h 2"/>
                    <a:gd name="T6" fmla="*/ 8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8" y="0"/>
                      </a:moveTo>
                      <a:cubicBezTo>
                        <a:pt x="5" y="0"/>
                        <a:pt x="2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0"/>
                        <a:pt x="5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79" name="Freeform 1693"/>
                <p:cNvSpPr>
                  <a:spLocks/>
                </p:cNvSpPr>
                <p:nvPr/>
              </p:nvSpPr>
              <p:spPr bwMode="auto">
                <a:xfrm>
                  <a:off x="-950913" y="3117850"/>
                  <a:ext cx="222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19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0" name="Freeform 1694"/>
                <p:cNvSpPr>
                  <a:spLocks/>
                </p:cNvSpPr>
                <p:nvPr/>
              </p:nvSpPr>
              <p:spPr bwMode="auto">
                <a:xfrm>
                  <a:off x="-1008063" y="3117850"/>
                  <a:ext cx="57150" cy="0"/>
                </a:xfrm>
                <a:custGeom>
                  <a:avLst/>
                  <a:gdLst>
                    <a:gd name="T0" fmla="*/ 6 w 15"/>
                    <a:gd name="T1" fmla="*/ 0 w 15"/>
                    <a:gd name="T2" fmla="*/ 6 w 15"/>
                    <a:gd name="T3" fmla="*/ 15 w 15"/>
                    <a:gd name="T4" fmla="*/ 6 w 1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5">
                      <a:moveTo>
                        <a:pt x="6" y="0"/>
                      </a:move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9" y="0"/>
                        <a:pt x="12" y="0"/>
                        <a:pt x="15" y="0"/>
                      </a:cubicBezTo>
                      <a:cubicBezTo>
                        <a:pt x="12" y="0"/>
                        <a:pt x="9" y="0"/>
                        <a:pt x="6" y="0"/>
                      </a:cubicBezTo>
                    </a:path>
                  </a:pathLst>
                </a:custGeom>
                <a:solidFill>
                  <a:srgbClr val="0019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1" name="Rectangle 1695"/>
                <p:cNvSpPr>
                  <a:spLocks noChangeArrowheads="1"/>
                </p:cNvSpPr>
                <p:nvPr/>
              </p:nvSpPr>
              <p:spPr bwMode="auto">
                <a:xfrm>
                  <a:off x="-1008063" y="3117850"/>
                  <a:ext cx="1588" cy="1587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2" name="Freeform 1696"/>
                <p:cNvSpPr>
                  <a:spLocks/>
                </p:cNvSpPr>
                <p:nvPr/>
              </p:nvSpPr>
              <p:spPr bwMode="auto">
                <a:xfrm>
                  <a:off x="-1008063" y="31178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3" name="Freeform 1697"/>
                <p:cNvSpPr>
                  <a:spLocks/>
                </p:cNvSpPr>
                <p:nvPr/>
              </p:nvSpPr>
              <p:spPr bwMode="auto">
                <a:xfrm>
                  <a:off x="-1019176" y="3117850"/>
                  <a:ext cx="11113" cy="0"/>
                </a:xfrm>
                <a:custGeom>
                  <a:avLst/>
                  <a:gdLst>
                    <a:gd name="T0" fmla="*/ 0 w 3"/>
                    <a:gd name="T1" fmla="*/ 0 w 3"/>
                    <a:gd name="T2" fmla="*/ 3 w 3"/>
                    <a:gd name="T3" fmla="*/ 3 w 3"/>
                    <a:gd name="T4" fmla="*/ 3 w 3"/>
                    <a:gd name="T5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</a:path>
                  </a:pathLst>
                </a:custGeom>
                <a:solidFill>
                  <a:srgbClr val="0019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4" name="Oval 1698"/>
                <p:cNvSpPr>
                  <a:spLocks noChangeArrowheads="1"/>
                </p:cNvSpPr>
                <p:nvPr/>
              </p:nvSpPr>
              <p:spPr bwMode="auto">
                <a:xfrm>
                  <a:off x="-1008063" y="3117850"/>
                  <a:ext cx="1588" cy="1587"/>
                </a:xfrm>
                <a:prstGeom prst="ellipse">
                  <a:avLst/>
                </a:prstGeom>
                <a:solidFill>
                  <a:srgbClr val="0019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18" name="Gruppieren 598"/>
              <p:cNvGrpSpPr/>
              <p:nvPr/>
            </p:nvGrpSpPr>
            <p:grpSpPr>
              <a:xfrm>
                <a:off x="-1588453" y="2312065"/>
                <a:ext cx="1282700" cy="862011"/>
                <a:chOff x="-1839913" y="2352676"/>
                <a:chExt cx="1282700" cy="862011"/>
              </a:xfrm>
            </p:grpSpPr>
            <p:sp>
              <p:nvSpPr>
                <p:cNvPr id="219" name="Freeform 1699"/>
                <p:cNvSpPr>
                  <a:spLocks/>
                </p:cNvSpPr>
                <p:nvPr/>
              </p:nvSpPr>
              <p:spPr bwMode="auto">
                <a:xfrm>
                  <a:off x="-1836738" y="2859088"/>
                  <a:ext cx="390525" cy="250825"/>
                </a:xfrm>
                <a:custGeom>
                  <a:avLst/>
                  <a:gdLst>
                    <a:gd name="T0" fmla="*/ 2 w 104"/>
                    <a:gd name="T1" fmla="*/ 66 h 67"/>
                    <a:gd name="T2" fmla="*/ 55 w 104"/>
                    <a:gd name="T3" fmla="*/ 33 h 67"/>
                    <a:gd name="T4" fmla="*/ 103 w 104"/>
                    <a:gd name="T5" fmla="*/ 3 h 67"/>
                    <a:gd name="T6" fmla="*/ 101 w 104"/>
                    <a:gd name="T7" fmla="*/ 0 h 67"/>
                    <a:gd name="T8" fmla="*/ 52 w 104"/>
                    <a:gd name="T9" fmla="*/ 28 h 67"/>
                    <a:gd name="T10" fmla="*/ 0 w 104"/>
                    <a:gd name="T11" fmla="*/ 65 h 67"/>
                    <a:gd name="T12" fmla="*/ 2 w 104"/>
                    <a:gd name="T13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67">
                      <a:moveTo>
                        <a:pt x="2" y="66"/>
                      </a:moveTo>
                      <a:cubicBezTo>
                        <a:pt x="19" y="54"/>
                        <a:pt x="37" y="44"/>
                        <a:pt x="55" y="33"/>
                      </a:cubicBezTo>
                      <a:cubicBezTo>
                        <a:pt x="71" y="23"/>
                        <a:pt x="89" y="15"/>
                        <a:pt x="103" y="3"/>
                      </a:cubicBezTo>
                      <a:cubicBezTo>
                        <a:pt x="104" y="2"/>
                        <a:pt x="103" y="0"/>
                        <a:pt x="101" y="0"/>
                      </a:cubicBezTo>
                      <a:cubicBezTo>
                        <a:pt x="84" y="6"/>
                        <a:pt x="68" y="18"/>
                        <a:pt x="52" y="28"/>
                      </a:cubicBezTo>
                      <a:cubicBezTo>
                        <a:pt x="34" y="39"/>
                        <a:pt x="17" y="51"/>
                        <a:pt x="0" y="65"/>
                      </a:cubicBezTo>
                      <a:cubicBezTo>
                        <a:pt x="0" y="65"/>
                        <a:pt x="1" y="67"/>
                        <a:pt x="2" y="6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0" name="Freeform 1700"/>
                <p:cNvSpPr>
                  <a:spLocks/>
                </p:cNvSpPr>
                <p:nvPr/>
              </p:nvSpPr>
              <p:spPr bwMode="auto">
                <a:xfrm>
                  <a:off x="-1462088" y="2855913"/>
                  <a:ext cx="187325" cy="130175"/>
                </a:xfrm>
                <a:custGeom>
                  <a:avLst/>
                  <a:gdLst>
                    <a:gd name="T0" fmla="*/ 1 w 50"/>
                    <a:gd name="T1" fmla="*/ 3 h 35"/>
                    <a:gd name="T2" fmla="*/ 1 w 50"/>
                    <a:gd name="T3" fmla="*/ 3 h 35"/>
                    <a:gd name="T4" fmla="*/ 2 w 50"/>
                    <a:gd name="T5" fmla="*/ 7 h 35"/>
                    <a:gd name="T6" fmla="*/ 19 w 50"/>
                    <a:gd name="T7" fmla="*/ 22 h 35"/>
                    <a:gd name="T8" fmla="*/ 41 w 50"/>
                    <a:gd name="T9" fmla="*/ 34 h 35"/>
                    <a:gd name="T10" fmla="*/ 46 w 50"/>
                    <a:gd name="T11" fmla="*/ 26 h 35"/>
                    <a:gd name="T12" fmla="*/ 26 w 50"/>
                    <a:gd name="T13" fmla="*/ 13 h 35"/>
                    <a:gd name="T14" fmla="*/ 6 w 50"/>
                    <a:gd name="T15" fmla="*/ 1 h 35"/>
                    <a:gd name="T16" fmla="*/ 2 w 50"/>
                    <a:gd name="T17" fmla="*/ 1 h 35"/>
                    <a:gd name="T18" fmla="*/ 2 w 50"/>
                    <a:gd name="T19" fmla="*/ 2 h 35"/>
                    <a:gd name="T20" fmla="*/ 1 w 50"/>
                    <a:gd name="T21" fmla="*/ 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0" h="35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4"/>
                        <a:pt x="1" y="6"/>
                        <a:pt x="2" y="7"/>
                      </a:cubicBezTo>
                      <a:cubicBezTo>
                        <a:pt x="7" y="12"/>
                        <a:pt x="13" y="17"/>
                        <a:pt x="19" y="22"/>
                      </a:cubicBezTo>
                      <a:cubicBezTo>
                        <a:pt x="26" y="26"/>
                        <a:pt x="33" y="33"/>
                        <a:pt x="41" y="34"/>
                      </a:cubicBezTo>
                      <a:cubicBezTo>
                        <a:pt x="46" y="35"/>
                        <a:pt x="50" y="30"/>
                        <a:pt x="46" y="26"/>
                      </a:cubicBezTo>
                      <a:cubicBezTo>
                        <a:pt x="41" y="21"/>
                        <a:pt x="33" y="17"/>
                        <a:pt x="26" y="13"/>
                      </a:cubicBezTo>
                      <a:cubicBezTo>
                        <a:pt x="20" y="9"/>
                        <a:pt x="13" y="5"/>
                        <a:pt x="6" y="1"/>
                      </a:cubicBezTo>
                      <a:cubicBezTo>
                        <a:pt x="5" y="1"/>
                        <a:pt x="3" y="0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1" name="Freeform 1701"/>
                <p:cNvSpPr>
                  <a:spLocks/>
                </p:cNvSpPr>
                <p:nvPr/>
              </p:nvSpPr>
              <p:spPr bwMode="auto">
                <a:xfrm>
                  <a:off x="-1308101" y="2468563"/>
                  <a:ext cx="544513" cy="517525"/>
                </a:xfrm>
                <a:custGeom>
                  <a:avLst/>
                  <a:gdLst>
                    <a:gd name="T0" fmla="*/ 7 w 145"/>
                    <a:gd name="T1" fmla="*/ 136 h 138"/>
                    <a:gd name="T2" fmla="*/ 81 w 145"/>
                    <a:gd name="T3" fmla="*/ 73 h 138"/>
                    <a:gd name="T4" fmla="*/ 144 w 145"/>
                    <a:gd name="T5" fmla="*/ 3 h 138"/>
                    <a:gd name="T6" fmla="*/ 141 w 145"/>
                    <a:gd name="T7" fmla="*/ 1 h 138"/>
                    <a:gd name="T8" fmla="*/ 73 w 145"/>
                    <a:gd name="T9" fmla="*/ 65 h 138"/>
                    <a:gd name="T10" fmla="*/ 3 w 145"/>
                    <a:gd name="T11" fmla="*/ 131 h 138"/>
                    <a:gd name="T12" fmla="*/ 7 w 145"/>
                    <a:gd name="T13" fmla="*/ 136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138">
                      <a:moveTo>
                        <a:pt x="7" y="136"/>
                      </a:moveTo>
                      <a:cubicBezTo>
                        <a:pt x="32" y="114"/>
                        <a:pt x="57" y="94"/>
                        <a:pt x="81" y="73"/>
                      </a:cubicBezTo>
                      <a:cubicBezTo>
                        <a:pt x="105" y="52"/>
                        <a:pt x="129" y="31"/>
                        <a:pt x="144" y="3"/>
                      </a:cubicBezTo>
                      <a:cubicBezTo>
                        <a:pt x="145" y="1"/>
                        <a:pt x="143" y="0"/>
                        <a:pt x="141" y="1"/>
                      </a:cubicBezTo>
                      <a:cubicBezTo>
                        <a:pt x="118" y="21"/>
                        <a:pt x="96" y="44"/>
                        <a:pt x="73" y="65"/>
                      </a:cubicBezTo>
                      <a:cubicBezTo>
                        <a:pt x="49" y="86"/>
                        <a:pt x="24" y="107"/>
                        <a:pt x="3" y="131"/>
                      </a:cubicBezTo>
                      <a:cubicBezTo>
                        <a:pt x="0" y="134"/>
                        <a:pt x="4" y="138"/>
                        <a:pt x="7" y="13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2" name="Freeform 1702"/>
                <p:cNvSpPr>
                  <a:spLocks/>
                </p:cNvSpPr>
                <p:nvPr/>
              </p:nvSpPr>
              <p:spPr bwMode="auto">
                <a:xfrm>
                  <a:off x="-1839913" y="30908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3" name="Freeform 1703"/>
                <p:cNvSpPr>
                  <a:spLocks/>
                </p:cNvSpPr>
                <p:nvPr/>
              </p:nvSpPr>
              <p:spPr bwMode="auto">
                <a:xfrm>
                  <a:off x="-1751013" y="2979738"/>
                  <a:ext cx="274638" cy="231775"/>
                </a:xfrm>
                <a:custGeom>
                  <a:avLst/>
                  <a:gdLst>
                    <a:gd name="T0" fmla="*/ 1 w 73"/>
                    <a:gd name="T1" fmla="*/ 61 h 62"/>
                    <a:gd name="T2" fmla="*/ 72 w 73"/>
                    <a:gd name="T3" fmla="*/ 2 h 62"/>
                    <a:gd name="T4" fmla="*/ 71 w 73"/>
                    <a:gd name="T5" fmla="*/ 0 h 62"/>
                    <a:gd name="T6" fmla="*/ 0 w 73"/>
                    <a:gd name="T7" fmla="*/ 60 h 62"/>
                    <a:gd name="T8" fmla="*/ 1 w 73"/>
                    <a:gd name="T9" fmla="*/ 6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62">
                      <a:moveTo>
                        <a:pt x="1" y="61"/>
                      </a:moveTo>
                      <a:cubicBezTo>
                        <a:pt x="26" y="43"/>
                        <a:pt x="46" y="19"/>
                        <a:pt x="72" y="2"/>
                      </a:cubicBezTo>
                      <a:cubicBezTo>
                        <a:pt x="73" y="1"/>
                        <a:pt x="72" y="0"/>
                        <a:pt x="71" y="0"/>
                      </a:cubicBezTo>
                      <a:cubicBezTo>
                        <a:pt x="44" y="13"/>
                        <a:pt x="18" y="37"/>
                        <a:pt x="0" y="60"/>
                      </a:cubicBezTo>
                      <a:cubicBezTo>
                        <a:pt x="0" y="61"/>
                        <a:pt x="1" y="62"/>
                        <a:pt x="1" y="6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4" name="Freeform 1704"/>
                <p:cNvSpPr>
                  <a:spLocks/>
                </p:cNvSpPr>
                <p:nvPr/>
              </p:nvSpPr>
              <p:spPr bwMode="auto">
                <a:xfrm>
                  <a:off x="-1481138" y="2963863"/>
                  <a:ext cx="203200" cy="120650"/>
                </a:xfrm>
                <a:custGeom>
                  <a:avLst/>
                  <a:gdLst>
                    <a:gd name="T0" fmla="*/ 2 w 54"/>
                    <a:gd name="T1" fmla="*/ 4 h 32"/>
                    <a:gd name="T2" fmla="*/ 26 w 54"/>
                    <a:gd name="T3" fmla="*/ 18 h 32"/>
                    <a:gd name="T4" fmla="*/ 52 w 54"/>
                    <a:gd name="T5" fmla="*/ 32 h 32"/>
                    <a:gd name="T6" fmla="*/ 53 w 54"/>
                    <a:gd name="T7" fmla="*/ 31 h 32"/>
                    <a:gd name="T8" fmla="*/ 32 w 54"/>
                    <a:gd name="T9" fmla="*/ 16 h 32"/>
                    <a:gd name="T10" fmla="*/ 3 w 54"/>
                    <a:gd name="T11" fmla="*/ 1 h 32"/>
                    <a:gd name="T12" fmla="*/ 2 w 54"/>
                    <a:gd name="T13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32">
                      <a:moveTo>
                        <a:pt x="2" y="4"/>
                      </a:moveTo>
                      <a:cubicBezTo>
                        <a:pt x="10" y="8"/>
                        <a:pt x="18" y="13"/>
                        <a:pt x="26" y="18"/>
                      </a:cubicBezTo>
                      <a:cubicBezTo>
                        <a:pt x="34" y="23"/>
                        <a:pt x="43" y="31"/>
                        <a:pt x="52" y="32"/>
                      </a:cubicBezTo>
                      <a:cubicBezTo>
                        <a:pt x="53" y="32"/>
                        <a:pt x="54" y="32"/>
                        <a:pt x="53" y="31"/>
                      </a:cubicBezTo>
                      <a:cubicBezTo>
                        <a:pt x="48" y="24"/>
                        <a:pt x="39" y="20"/>
                        <a:pt x="32" y="16"/>
                      </a:cubicBezTo>
                      <a:cubicBezTo>
                        <a:pt x="23" y="10"/>
                        <a:pt x="13" y="5"/>
                        <a:pt x="3" y="1"/>
                      </a:cubicBezTo>
                      <a:cubicBezTo>
                        <a:pt x="2" y="0"/>
                        <a:pt x="0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5" name="Freeform 1705"/>
                <p:cNvSpPr>
                  <a:spLocks/>
                </p:cNvSpPr>
                <p:nvPr/>
              </p:nvSpPr>
              <p:spPr bwMode="auto">
                <a:xfrm>
                  <a:off x="-1274763" y="2551113"/>
                  <a:ext cx="552450" cy="539750"/>
                </a:xfrm>
                <a:custGeom>
                  <a:avLst/>
                  <a:gdLst>
                    <a:gd name="T0" fmla="*/ 0 w 147"/>
                    <a:gd name="T1" fmla="*/ 144 h 144"/>
                    <a:gd name="T2" fmla="*/ 72 w 147"/>
                    <a:gd name="T3" fmla="*/ 74 h 144"/>
                    <a:gd name="T4" fmla="*/ 147 w 147"/>
                    <a:gd name="T5" fmla="*/ 1 h 144"/>
                    <a:gd name="T6" fmla="*/ 146 w 147"/>
                    <a:gd name="T7" fmla="*/ 0 h 144"/>
                    <a:gd name="T8" fmla="*/ 69 w 147"/>
                    <a:gd name="T9" fmla="*/ 71 h 144"/>
                    <a:gd name="T10" fmla="*/ 0 w 147"/>
                    <a:gd name="T1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" h="144">
                      <a:moveTo>
                        <a:pt x="0" y="144"/>
                      </a:moveTo>
                      <a:cubicBezTo>
                        <a:pt x="24" y="121"/>
                        <a:pt x="47" y="96"/>
                        <a:pt x="72" y="74"/>
                      </a:cubicBezTo>
                      <a:cubicBezTo>
                        <a:pt x="97" y="51"/>
                        <a:pt x="128" y="29"/>
                        <a:pt x="147" y="1"/>
                      </a:cubicBezTo>
                      <a:cubicBezTo>
                        <a:pt x="147" y="1"/>
                        <a:pt x="147" y="0"/>
                        <a:pt x="146" y="0"/>
                      </a:cubicBezTo>
                      <a:cubicBezTo>
                        <a:pt x="118" y="20"/>
                        <a:pt x="94" y="47"/>
                        <a:pt x="69" y="71"/>
                      </a:cubicBezTo>
                      <a:cubicBezTo>
                        <a:pt x="44" y="93"/>
                        <a:pt x="16" y="116"/>
                        <a:pt x="0" y="14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6" name="Freeform 1706"/>
                <p:cNvSpPr>
                  <a:spLocks/>
                </p:cNvSpPr>
                <p:nvPr/>
              </p:nvSpPr>
              <p:spPr bwMode="auto">
                <a:xfrm>
                  <a:off x="-868363" y="2420938"/>
                  <a:ext cx="96838" cy="71437"/>
                </a:xfrm>
                <a:custGeom>
                  <a:avLst/>
                  <a:gdLst>
                    <a:gd name="T0" fmla="*/ 24 w 26"/>
                    <a:gd name="T1" fmla="*/ 14 h 19"/>
                    <a:gd name="T2" fmla="*/ 13 w 26"/>
                    <a:gd name="T3" fmla="*/ 5 h 19"/>
                    <a:gd name="T4" fmla="*/ 1 w 26"/>
                    <a:gd name="T5" fmla="*/ 3 h 19"/>
                    <a:gd name="T6" fmla="*/ 0 w 26"/>
                    <a:gd name="T7" fmla="*/ 5 h 19"/>
                    <a:gd name="T8" fmla="*/ 9 w 26"/>
                    <a:gd name="T9" fmla="*/ 9 h 19"/>
                    <a:gd name="T10" fmla="*/ 20 w 26"/>
                    <a:gd name="T11" fmla="*/ 17 h 19"/>
                    <a:gd name="T12" fmla="*/ 24 w 26"/>
                    <a:gd name="T13" fmla="*/ 1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19">
                      <a:moveTo>
                        <a:pt x="24" y="14"/>
                      </a:moveTo>
                      <a:cubicBezTo>
                        <a:pt x="20" y="11"/>
                        <a:pt x="17" y="8"/>
                        <a:pt x="13" y="5"/>
                      </a:cubicBezTo>
                      <a:cubicBezTo>
                        <a:pt x="10" y="4"/>
                        <a:pt x="4" y="0"/>
                        <a:pt x="1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2" y="8"/>
                        <a:pt x="6" y="8"/>
                        <a:pt x="9" y="9"/>
                      </a:cubicBezTo>
                      <a:cubicBezTo>
                        <a:pt x="13" y="11"/>
                        <a:pt x="17" y="14"/>
                        <a:pt x="20" y="17"/>
                      </a:cubicBezTo>
                      <a:cubicBezTo>
                        <a:pt x="23" y="19"/>
                        <a:pt x="26" y="16"/>
                        <a:pt x="24" y="1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7" name="Freeform 1707"/>
                <p:cNvSpPr>
                  <a:spLocks/>
                </p:cNvSpPr>
                <p:nvPr/>
              </p:nvSpPr>
              <p:spPr bwMode="auto">
                <a:xfrm>
                  <a:off x="-741363" y="2525713"/>
                  <a:ext cx="123825" cy="107950"/>
                </a:xfrm>
                <a:custGeom>
                  <a:avLst/>
                  <a:gdLst>
                    <a:gd name="T0" fmla="*/ 0 w 33"/>
                    <a:gd name="T1" fmla="*/ 6 h 29"/>
                    <a:gd name="T2" fmla="*/ 8 w 33"/>
                    <a:gd name="T3" fmla="*/ 15 h 29"/>
                    <a:gd name="T4" fmla="*/ 21 w 33"/>
                    <a:gd name="T5" fmla="*/ 24 h 29"/>
                    <a:gd name="T6" fmla="*/ 29 w 33"/>
                    <a:gd name="T7" fmla="*/ 14 h 29"/>
                    <a:gd name="T8" fmla="*/ 12 w 33"/>
                    <a:gd name="T9" fmla="*/ 5 h 29"/>
                    <a:gd name="T10" fmla="*/ 0 w 33"/>
                    <a:gd name="T11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9">
                      <a:moveTo>
                        <a:pt x="0" y="6"/>
                      </a:moveTo>
                      <a:cubicBezTo>
                        <a:pt x="0" y="9"/>
                        <a:pt x="5" y="13"/>
                        <a:pt x="8" y="15"/>
                      </a:cubicBezTo>
                      <a:cubicBezTo>
                        <a:pt x="12" y="18"/>
                        <a:pt x="16" y="21"/>
                        <a:pt x="21" y="24"/>
                      </a:cubicBezTo>
                      <a:cubicBezTo>
                        <a:pt x="27" y="29"/>
                        <a:pt x="33" y="19"/>
                        <a:pt x="29" y="14"/>
                      </a:cubicBezTo>
                      <a:cubicBezTo>
                        <a:pt x="25" y="9"/>
                        <a:pt x="18" y="7"/>
                        <a:pt x="12" y="5"/>
                      </a:cubicBezTo>
                      <a:cubicBezTo>
                        <a:pt x="10" y="4"/>
                        <a:pt x="0" y="0"/>
                        <a:pt x="0" y="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8" name="Freeform 1708"/>
                <p:cNvSpPr>
                  <a:spLocks/>
                </p:cNvSpPr>
                <p:nvPr/>
              </p:nvSpPr>
              <p:spPr bwMode="auto">
                <a:xfrm>
                  <a:off x="-846138" y="2363788"/>
                  <a:ext cx="261938" cy="71437"/>
                </a:xfrm>
                <a:custGeom>
                  <a:avLst/>
                  <a:gdLst>
                    <a:gd name="T0" fmla="*/ 0 w 70"/>
                    <a:gd name="T1" fmla="*/ 16 h 19"/>
                    <a:gd name="T2" fmla="*/ 20 w 70"/>
                    <a:gd name="T3" fmla="*/ 15 h 19"/>
                    <a:gd name="T4" fmla="*/ 48 w 70"/>
                    <a:gd name="T5" fmla="*/ 10 h 19"/>
                    <a:gd name="T6" fmla="*/ 68 w 70"/>
                    <a:gd name="T7" fmla="*/ 5 h 19"/>
                    <a:gd name="T8" fmla="*/ 66 w 70"/>
                    <a:gd name="T9" fmla="*/ 0 h 19"/>
                    <a:gd name="T10" fmla="*/ 31 w 70"/>
                    <a:gd name="T11" fmla="*/ 8 h 19"/>
                    <a:gd name="T12" fmla="*/ 11 w 70"/>
                    <a:gd name="T13" fmla="*/ 13 h 19"/>
                    <a:gd name="T14" fmla="*/ 0 w 70"/>
                    <a:gd name="T15" fmla="*/ 1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9">
                      <a:moveTo>
                        <a:pt x="0" y="16"/>
                      </a:moveTo>
                      <a:cubicBezTo>
                        <a:pt x="2" y="19"/>
                        <a:pt x="17" y="16"/>
                        <a:pt x="20" y="15"/>
                      </a:cubicBezTo>
                      <a:cubicBezTo>
                        <a:pt x="29" y="14"/>
                        <a:pt x="38" y="12"/>
                        <a:pt x="48" y="10"/>
                      </a:cubicBezTo>
                      <a:cubicBezTo>
                        <a:pt x="54" y="9"/>
                        <a:pt x="62" y="9"/>
                        <a:pt x="68" y="5"/>
                      </a:cubicBezTo>
                      <a:cubicBezTo>
                        <a:pt x="70" y="4"/>
                        <a:pt x="69" y="1"/>
                        <a:pt x="66" y="0"/>
                      </a:cubicBezTo>
                      <a:cubicBezTo>
                        <a:pt x="55" y="0"/>
                        <a:pt x="41" y="5"/>
                        <a:pt x="31" y="8"/>
                      </a:cubicBezTo>
                      <a:cubicBezTo>
                        <a:pt x="24" y="10"/>
                        <a:pt x="18" y="11"/>
                        <a:pt x="11" y="13"/>
                      </a:cubicBezTo>
                      <a:cubicBezTo>
                        <a:pt x="10" y="13"/>
                        <a:pt x="1" y="17"/>
                        <a:pt x="0" y="16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9" name="Freeform 1709"/>
                <p:cNvSpPr>
                  <a:spLocks/>
                </p:cNvSpPr>
                <p:nvPr/>
              </p:nvSpPr>
              <p:spPr bwMode="auto">
                <a:xfrm>
                  <a:off x="-661988" y="2352676"/>
                  <a:ext cx="85725" cy="244475"/>
                </a:xfrm>
                <a:custGeom>
                  <a:avLst/>
                  <a:gdLst>
                    <a:gd name="T0" fmla="*/ 17 w 23"/>
                    <a:gd name="T1" fmla="*/ 4 h 65"/>
                    <a:gd name="T2" fmla="*/ 8 w 23"/>
                    <a:gd name="T3" fmla="*/ 37 h 65"/>
                    <a:gd name="T4" fmla="*/ 2 w 23"/>
                    <a:gd name="T5" fmla="*/ 63 h 65"/>
                    <a:gd name="T6" fmla="*/ 4 w 23"/>
                    <a:gd name="T7" fmla="*/ 64 h 65"/>
                    <a:gd name="T8" fmla="*/ 14 w 23"/>
                    <a:gd name="T9" fmla="*/ 39 h 65"/>
                    <a:gd name="T10" fmla="*/ 22 w 23"/>
                    <a:gd name="T11" fmla="*/ 5 h 65"/>
                    <a:gd name="T12" fmla="*/ 17 w 23"/>
                    <a:gd name="T13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65">
                      <a:moveTo>
                        <a:pt x="17" y="4"/>
                      </a:moveTo>
                      <a:cubicBezTo>
                        <a:pt x="15" y="15"/>
                        <a:pt x="12" y="26"/>
                        <a:pt x="8" y="37"/>
                      </a:cubicBezTo>
                      <a:cubicBezTo>
                        <a:pt x="5" y="45"/>
                        <a:pt x="0" y="54"/>
                        <a:pt x="2" y="63"/>
                      </a:cubicBezTo>
                      <a:cubicBezTo>
                        <a:pt x="2" y="64"/>
                        <a:pt x="4" y="65"/>
                        <a:pt x="4" y="64"/>
                      </a:cubicBezTo>
                      <a:cubicBezTo>
                        <a:pt x="10" y="57"/>
                        <a:pt x="11" y="47"/>
                        <a:pt x="14" y="39"/>
                      </a:cubicBezTo>
                      <a:cubicBezTo>
                        <a:pt x="17" y="28"/>
                        <a:pt x="20" y="17"/>
                        <a:pt x="22" y="5"/>
                      </a:cubicBezTo>
                      <a:cubicBezTo>
                        <a:pt x="23" y="2"/>
                        <a:pt x="18" y="0"/>
                        <a:pt x="17" y="4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0" name="Freeform 1710"/>
                <p:cNvSpPr>
                  <a:spLocks/>
                </p:cNvSpPr>
                <p:nvPr/>
              </p:nvSpPr>
              <p:spPr bwMode="auto">
                <a:xfrm>
                  <a:off x="-644526" y="2379663"/>
                  <a:ext cx="87313" cy="201612"/>
                </a:xfrm>
                <a:custGeom>
                  <a:avLst/>
                  <a:gdLst>
                    <a:gd name="T0" fmla="*/ 16 w 23"/>
                    <a:gd name="T1" fmla="*/ 0 h 54"/>
                    <a:gd name="T2" fmla="*/ 14 w 23"/>
                    <a:gd name="T3" fmla="*/ 7 h 54"/>
                    <a:gd name="T4" fmla="*/ 10 w 23"/>
                    <a:gd name="T5" fmla="*/ 22 h 54"/>
                    <a:gd name="T6" fmla="*/ 0 w 23"/>
                    <a:gd name="T7" fmla="*/ 50 h 54"/>
                    <a:gd name="T8" fmla="*/ 6 w 23"/>
                    <a:gd name="T9" fmla="*/ 52 h 54"/>
                    <a:gd name="T10" fmla="*/ 18 w 23"/>
                    <a:gd name="T11" fmla="*/ 17 h 54"/>
                    <a:gd name="T12" fmla="*/ 16 w 23"/>
                    <a:gd name="T13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4">
                      <a:moveTo>
                        <a:pt x="16" y="0"/>
                      </a:moveTo>
                      <a:cubicBezTo>
                        <a:pt x="16" y="2"/>
                        <a:pt x="15" y="5"/>
                        <a:pt x="14" y="7"/>
                      </a:cubicBezTo>
                      <a:cubicBezTo>
                        <a:pt x="13" y="12"/>
                        <a:pt x="11" y="17"/>
                        <a:pt x="10" y="22"/>
                      </a:cubicBezTo>
                      <a:cubicBezTo>
                        <a:pt x="6" y="31"/>
                        <a:pt x="0" y="41"/>
                        <a:pt x="0" y="50"/>
                      </a:cubicBezTo>
                      <a:cubicBezTo>
                        <a:pt x="0" y="53"/>
                        <a:pt x="4" y="54"/>
                        <a:pt x="6" y="52"/>
                      </a:cubicBezTo>
                      <a:cubicBezTo>
                        <a:pt x="12" y="42"/>
                        <a:pt x="15" y="28"/>
                        <a:pt x="18" y="17"/>
                      </a:cubicBezTo>
                      <a:cubicBezTo>
                        <a:pt x="19" y="13"/>
                        <a:pt x="23" y="2"/>
                        <a:pt x="16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1" name="Freeform 1711"/>
                <p:cNvSpPr>
                  <a:spLocks/>
                </p:cNvSpPr>
                <p:nvPr/>
              </p:nvSpPr>
              <p:spPr bwMode="auto">
                <a:xfrm>
                  <a:off x="-655638" y="2544763"/>
                  <a:ext cx="26988" cy="44450"/>
                </a:xfrm>
                <a:custGeom>
                  <a:avLst/>
                  <a:gdLst>
                    <a:gd name="T0" fmla="*/ 7 w 7"/>
                    <a:gd name="T1" fmla="*/ 0 h 12"/>
                    <a:gd name="T2" fmla="*/ 3 w 7"/>
                    <a:gd name="T3" fmla="*/ 7 h 12"/>
                    <a:gd name="T4" fmla="*/ 1 w 7"/>
                    <a:gd name="T5" fmla="*/ 11 h 12"/>
                    <a:gd name="T6" fmla="*/ 1 w 7"/>
                    <a:gd name="T7" fmla="*/ 12 h 12"/>
                    <a:gd name="T8" fmla="*/ 5 w 7"/>
                    <a:gd name="T9" fmla="*/ 9 h 12"/>
                    <a:gd name="T10" fmla="*/ 7 w 7"/>
                    <a:gd name="T1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6" y="3"/>
                        <a:pt x="5" y="5"/>
                        <a:pt x="3" y="7"/>
                      </a:cubicBezTo>
                      <a:cubicBezTo>
                        <a:pt x="2" y="8"/>
                        <a:pt x="1" y="10"/>
                        <a:pt x="1" y="11"/>
                      </a:cubicBezTo>
                      <a:cubicBezTo>
                        <a:pt x="0" y="12"/>
                        <a:pt x="1" y="12"/>
                        <a:pt x="1" y="12"/>
                      </a:cubicBezTo>
                      <a:cubicBezTo>
                        <a:pt x="3" y="12"/>
                        <a:pt x="5" y="10"/>
                        <a:pt x="5" y="9"/>
                      </a:cubicBezTo>
                      <a:cubicBezTo>
                        <a:pt x="6" y="6"/>
                        <a:pt x="7" y="3"/>
                        <a:pt x="7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2" name="Freeform 1712"/>
                <p:cNvSpPr>
                  <a:spLocks/>
                </p:cNvSpPr>
                <p:nvPr/>
              </p:nvSpPr>
              <p:spPr bwMode="auto">
                <a:xfrm>
                  <a:off x="-722313" y="2525713"/>
                  <a:ext cx="71438" cy="85725"/>
                </a:xfrm>
                <a:custGeom>
                  <a:avLst/>
                  <a:gdLst>
                    <a:gd name="T0" fmla="*/ 2 w 19"/>
                    <a:gd name="T1" fmla="*/ 8 h 23"/>
                    <a:gd name="T2" fmla="*/ 7 w 19"/>
                    <a:gd name="T3" fmla="*/ 14 h 23"/>
                    <a:gd name="T4" fmla="*/ 10 w 19"/>
                    <a:gd name="T5" fmla="*/ 17 h 23"/>
                    <a:gd name="T6" fmla="*/ 12 w 19"/>
                    <a:gd name="T7" fmla="*/ 19 h 23"/>
                    <a:gd name="T8" fmla="*/ 12 w 19"/>
                    <a:gd name="T9" fmla="*/ 20 h 23"/>
                    <a:gd name="T10" fmla="*/ 18 w 19"/>
                    <a:gd name="T11" fmla="*/ 17 h 23"/>
                    <a:gd name="T12" fmla="*/ 7 w 19"/>
                    <a:gd name="T13" fmla="*/ 3 h 23"/>
                    <a:gd name="T14" fmla="*/ 3 w 19"/>
                    <a:gd name="T15" fmla="*/ 7 h 23"/>
                    <a:gd name="T16" fmla="*/ 12 w 19"/>
                    <a:gd name="T17" fmla="*/ 19 h 23"/>
                    <a:gd name="T18" fmla="*/ 17 w 19"/>
                    <a:gd name="T19" fmla="*/ 16 h 23"/>
                    <a:gd name="T20" fmla="*/ 6 w 19"/>
                    <a:gd name="T21" fmla="*/ 5 h 23"/>
                    <a:gd name="T22" fmla="*/ 2 w 19"/>
                    <a:gd name="T23" fmla="*/ 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3">
                      <a:moveTo>
                        <a:pt x="2" y="8"/>
                      </a:moveTo>
                      <a:cubicBezTo>
                        <a:pt x="3" y="10"/>
                        <a:pt x="5" y="12"/>
                        <a:pt x="7" y="14"/>
                      </a:cubicBezTo>
                      <a:cubicBezTo>
                        <a:pt x="8" y="15"/>
                        <a:pt x="9" y="16"/>
                        <a:pt x="10" y="17"/>
                      </a:cubicBezTo>
                      <a:cubicBezTo>
                        <a:pt x="11" y="18"/>
                        <a:pt x="11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4" y="23"/>
                        <a:pt x="19" y="21"/>
                        <a:pt x="18" y="17"/>
                      </a:cubicBezTo>
                      <a:cubicBezTo>
                        <a:pt x="17" y="11"/>
                        <a:pt x="11" y="8"/>
                        <a:pt x="7" y="3"/>
                      </a:cubicBezTo>
                      <a:cubicBezTo>
                        <a:pt x="5" y="0"/>
                        <a:pt x="1" y="4"/>
                        <a:pt x="3" y="7"/>
                      </a:cubicBezTo>
                      <a:cubicBezTo>
                        <a:pt x="6" y="11"/>
                        <a:pt x="11" y="14"/>
                        <a:pt x="12" y="19"/>
                      </a:cubicBezTo>
                      <a:cubicBezTo>
                        <a:pt x="14" y="18"/>
                        <a:pt x="16" y="17"/>
                        <a:pt x="17" y="16"/>
                      </a:cubicBezTo>
                      <a:cubicBezTo>
                        <a:pt x="14" y="12"/>
                        <a:pt x="9" y="9"/>
                        <a:pt x="6" y="5"/>
                      </a:cubicBezTo>
                      <a:cubicBezTo>
                        <a:pt x="4" y="2"/>
                        <a:pt x="0" y="5"/>
                        <a:pt x="2" y="8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3" name="Freeform 1713"/>
                <p:cNvSpPr>
                  <a:spLocks/>
                </p:cNvSpPr>
                <p:nvPr/>
              </p:nvSpPr>
              <p:spPr bwMode="auto">
                <a:xfrm>
                  <a:off x="-868363" y="2547938"/>
                  <a:ext cx="149225" cy="120650"/>
                </a:xfrm>
                <a:custGeom>
                  <a:avLst/>
                  <a:gdLst>
                    <a:gd name="T0" fmla="*/ 40 w 40"/>
                    <a:gd name="T1" fmla="*/ 0 h 32"/>
                    <a:gd name="T2" fmla="*/ 31 w 40"/>
                    <a:gd name="T3" fmla="*/ 2 h 32"/>
                    <a:gd name="T4" fmla="*/ 21 w 40"/>
                    <a:gd name="T5" fmla="*/ 10 h 32"/>
                    <a:gd name="T6" fmla="*/ 0 w 40"/>
                    <a:gd name="T7" fmla="*/ 30 h 32"/>
                    <a:gd name="T8" fmla="*/ 1 w 40"/>
                    <a:gd name="T9" fmla="*/ 32 h 32"/>
                    <a:gd name="T10" fmla="*/ 22 w 40"/>
                    <a:gd name="T11" fmla="*/ 18 h 32"/>
                    <a:gd name="T12" fmla="*/ 33 w 40"/>
                    <a:gd name="T13" fmla="*/ 8 h 32"/>
                    <a:gd name="T14" fmla="*/ 40 w 40"/>
                    <a:gd name="T1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32">
                      <a:moveTo>
                        <a:pt x="40" y="0"/>
                      </a:moveTo>
                      <a:cubicBezTo>
                        <a:pt x="37" y="1"/>
                        <a:pt x="34" y="1"/>
                        <a:pt x="31" y="2"/>
                      </a:cubicBezTo>
                      <a:cubicBezTo>
                        <a:pt x="28" y="4"/>
                        <a:pt x="24" y="7"/>
                        <a:pt x="21" y="10"/>
                      </a:cubicBezTo>
                      <a:cubicBezTo>
                        <a:pt x="13" y="16"/>
                        <a:pt x="6" y="22"/>
                        <a:pt x="0" y="30"/>
                      </a:cubicBezTo>
                      <a:cubicBezTo>
                        <a:pt x="0" y="31"/>
                        <a:pt x="0" y="32"/>
                        <a:pt x="1" y="32"/>
                      </a:cubicBezTo>
                      <a:cubicBezTo>
                        <a:pt x="9" y="28"/>
                        <a:pt x="15" y="24"/>
                        <a:pt x="22" y="18"/>
                      </a:cubicBezTo>
                      <a:cubicBezTo>
                        <a:pt x="25" y="15"/>
                        <a:pt x="29" y="11"/>
                        <a:pt x="33" y="8"/>
                      </a:cubicBezTo>
                      <a:cubicBezTo>
                        <a:pt x="36" y="6"/>
                        <a:pt x="37" y="2"/>
                        <a:pt x="40" y="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4" name="Freeform 1714"/>
                <p:cNvSpPr>
                  <a:spLocks/>
                </p:cNvSpPr>
                <p:nvPr/>
              </p:nvSpPr>
              <p:spPr bwMode="auto">
                <a:xfrm>
                  <a:off x="-1300163" y="2551113"/>
                  <a:ext cx="561975" cy="533400"/>
                </a:xfrm>
                <a:custGeom>
                  <a:avLst/>
                  <a:gdLst>
                    <a:gd name="T0" fmla="*/ 148 w 150"/>
                    <a:gd name="T1" fmla="*/ 1 h 142"/>
                    <a:gd name="T2" fmla="*/ 120 w 150"/>
                    <a:gd name="T3" fmla="*/ 16 h 142"/>
                    <a:gd name="T4" fmla="*/ 84 w 150"/>
                    <a:gd name="T5" fmla="*/ 53 h 142"/>
                    <a:gd name="T6" fmla="*/ 5 w 150"/>
                    <a:gd name="T7" fmla="*/ 132 h 142"/>
                    <a:gd name="T8" fmla="*/ 11 w 150"/>
                    <a:gd name="T9" fmla="*/ 139 h 142"/>
                    <a:gd name="T10" fmla="*/ 81 w 150"/>
                    <a:gd name="T11" fmla="*/ 69 h 142"/>
                    <a:gd name="T12" fmla="*/ 118 w 150"/>
                    <a:gd name="T13" fmla="*/ 32 h 142"/>
                    <a:gd name="T14" fmla="*/ 149 w 150"/>
                    <a:gd name="T15" fmla="*/ 3 h 142"/>
                    <a:gd name="T16" fmla="*/ 148 w 150"/>
                    <a:gd name="T17" fmla="*/ 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0" h="142">
                      <a:moveTo>
                        <a:pt x="148" y="1"/>
                      </a:moveTo>
                      <a:cubicBezTo>
                        <a:pt x="137" y="1"/>
                        <a:pt x="129" y="10"/>
                        <a:pt x="120" y="16"/>
                      </a:cubicBezTo>
                      <a:cubicBezTo>
                        <a:pt x="107" y="27"/>
                        <a:pt x="95" y="40"/>
                        <a:pt x="84" y="53"/>
                      </a:cubicBezTo>
                      <a:cubicBezTo>
                        <a:pt x="59" y="81"/>
                        <a:pt x="33" y="108"/>
                        <a:pt x="5" y="132"/>
                      </a:cubicBezTo>
                      <a:cubicBezTo>
                        <a:pt x="0" y="136"/>
                        <a:pt x="7" y="142"/>
                        <a:pt x="11" y="139"/>
                      </a:cubicBezTo>
                      <a:cubicBezTo>
                        <a:pt x="36" y="118"/>
                        <a:pt x="57" y="92"/>
                        <a:pt x="81" y="69"/>
                      </a:cubicBezTo>
                      <a:cubicBezTo>
                        <a:pt x="93" y="56"/>
                        <a:pt x="106" y="44"/>
                        <a:pt x="118" y="32"/>
                      </a:cubicBezTo>
                      <a:cubicBezTo>
                        <a:pt x="128" y="23"/>
                        <a:pt x="144" y="15"/>
                        <a:pt x="149" y="3"/>
                      </a:cubicBezTo>
                      <a:cubicBezTo>
                        <a:pt x="150" y="2"/>
                        <a:pt x="149" y="0"/>
                        <a:pt x="148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5" name="Freeform 1715"/>
                <p:cNvSpPr>
                  <a:spLocks/>
                </p:cNvSpPr>
                <p:nvPr/>
              </p:nvSpPr>
              <p:spPr bwMode="auto">
                <a:xfrm>
                  <a:off x="-1727201" y="2960688"/>
                  <a:ext cx="269875" cy="253999"/>
                </a:xfrm>
                <a:custGeom>
                  <a:avLst/>
                  <a:gdLst>
                    <a:gd name="T0" fmla="*/ 65 w 72"/>
                    <a:gd name="T1" fmla="*/ 1 h 68"/>
                    <a:gd name="T2" fmla="*/ 32 w 72"/>
                    <a:gd name="T3" fmla="*/ 29 h 68"/>
                    <a:gd name="T4" fmla="*/ 3 w 72"/>
                    <a:gd name="T5" fmla="*/ 58 h 68"/>
                    <a:gd name="T6" fmla="*/ 10 w 72"/>
                    <a:gd name="T7" fmla="*/ 64 h 68"/>
                    <a:gd name="T8" fmla="*/ 39 w 72"/>
                    <a:gd name="T9" fmla="*/ 36 h 68"/>
                    <a:gd name="T10" fmla="*/ 70 w 72"/>
                    <a:gd name="T11" fmla="*/ 6 h 68"/>
                    <a:gd name="T12" fmla="*/ 65 w 72"/>
                    <a:gd name="T13" fmla="*/ 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8">
                      <a:moveTo>
                        <a:pt x="65" y="1"/>
                      </a:moveTo>
                      <a:cubicBezTo>
                        <a:pt x="53" y="8"/>
                        <a:pt x="42" y="20"/>
                        <a:pt x="32" y="29"/>
                      </a:cubicBezTo>
                      <a:cubicBezTo>
                        <a:pt x="22" y="37"/>
                        <a:pt x="8" y="46"/>
                        <a:pt x="3" y="58"/>
                      </a:cubicBezTo>
                      <a:cubicBezTo>
                        <a:pt x="0" y="63"/>
                        <a:pt x="6" y="68"/>
                        <a:pt x="10" y="64"/>
                      </a:cubicBezTo>
                      <a:cubicBezTo>
                        <a:pt x="20" y="55"/>
                        <a:pt x="29" y="45"/>
                        <a:pt x="39" y="36"/>
                      </a:cubicBezTo>
                      <a:cubicBezTo>
                        <a:pt x="49" y="27"/>
                        <a:pt x="62" y="18"/>
                        <a:pt x="70" y="6"/>
                      </a:cubicBezTo>
                      <a:cubicBezTo>
                        <a:pt x="72" y="3"/>
                        <a:pt x="68" y="0"/>
                        <a:pt x="65" y="1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6" name="Freeform 1716"/>
                <p:cNvSpPr>
                  <a:spLocks/>
                </p:cNvSpPr>
                <p:nvPr/>
              </p:nvSpPr>
              <p:spPr bwMode="auto">
                <a:xfrm>
                  <a:off x="-1481138" y="2986088"/>
                  <a:ext cx="206375" cy="109537"/>
                </a:xfrm>
                <a:custGeom>
                  <a:avLst/>
                  <a:gdLst>
                    <a:gd name="T0" fmla="*/ 0 w 55"/>
                    <a:gd name="T1" fmla="*/ 2 h 29"/>
                    <a:gd name="T2" fmla="*/ 14 w 55"/>
                    <a:gd name="T3" fmla="*/ 13 h 29"/>
                    <a:gd name="T4" fmla="*/ 46 w 55"/>
                    <a:gd name="T5" fmla="*/ 27 h 29"/>
                    <a:gd name="T6" fmla="*/ 50 w 55"/>
                    <a:gd name="T7" fmla="*/ 17 h 29"/>
                    <a:gd name="T8" fmla="*/ 21 w 55"/>
                    <a:gd name="T9" fmla="*/ 5 h 29"/>
                    <a:gd name="T10" fmla="*/ 0 w 55"/>
                    <a:gd name="T11" fmla="*/ 1 h 29"/>
                    <a:gd name="T12" fmla="*/ 0 w 55"/>
                    <a:gd name="T13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29">
                      <a:moveTo>
                        <a:pt x="0" y="2"/>
                      </a:moveTo>
                      <a:cubicBezTo>
                        <a:pt x="2" y="8"/>
                        <a:pt x="8" y="10"/>
                        <a:pt x="14" y="13"/>
                      </a:cubicBezTo>
                      <a:cubicBezTo>
                        <a:pt x="25" y="17"/>
                        <a:pt x="36" y="22"/>
                        <a:pt x="46" y="27"/>
                      </a:cubicBezTo>
                      <a:cubicBezTo>
                        <a:pt x="52" y="29"/>
                        <a:pt x="55" y="20"/>
                        <a:pt x="50" y="17"/>
                      </a:cubicBezTo>
                      <a:cubicBezTo>
                        <a:pt x="42" y="12"/>
                        <a:pt x="31" y="9"/>
                        <a:pt x="21" y="5"/>
                      </a:cubicBezTo>
                      <a:cubicBezTo>
                        <a:pt x="13" y="2"/>
                        <a:pt x="8" y="0"/>
                        <a:pt x="0" y="1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7" name="Freeform 1717"/>
                <p:cNvSpPr>
                  <a:spLocks/>
                </p:cNvSpPr>
                <p:nvPr/>
              </p:nvSpPr>
              <p:spPr bwMode="auto">
                <a:xfrm>
                  <a:off x="-1492251" y="2963863"/>
                  <a:ext cx="217488" cy="165100"/>
                </a:xfrm>
                <a:custGeom>
                  <a:avLst/>
                  <a:gdLst>
                    <a:gd name="T0" fmla="*/ 4 w 58"/>
                    <a:gd name="T1" fmla="*/ 9 h 44"/>
                    <a:gd name="T2" fmla="*/ 46 w 58"/>
                    <a:gd name="T3" fmla="*/ 40 h 44"/>
                    <a:gd name="T4" fmla="*/ 52 w 58"/>
                    <a:gd name="T5" fmla="*/ 30 h 44"/>
                    <a:gd name="T6" fmla="*/ 9 w 58"/>
                    <a:gd name="T7" fmla="*/ 2 h 44"/>
                    <a:gd name="T8" fmla="*/ 4 w 58"/>
                    <a:gd name="T9" fmla="*/ 9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4">
                      <a:moveTo>
                        <a:pt x="4" y="9"/>
                      </a:moveTo>
                      <a:cubicBezTo>
                        <a:pt x="16" y="21"/>
                        <a:pt x="31" y="33"/>
                        <a:pt x="46" y="40"/>
                      </a:cubicBezTo>
                      <a:cubicBezTo>
                        <a:pt x="53" y="44"/>
                        <a:pt x="58" y="34"/>
                        <a:pt x="52" y="30"/>
                      </a:cubicBezTo>
                      <a:cubicBezTo>
                        <a:pt x="38" y="21"/>
                        <a:pt x="24" y="10"/>
                        <a:pt x="9" y="2"/>
                      </a:cubicBezTo>
                      <a:cubicBezTo>
                        <a:pt x="5" y="0"/>
                        <a:pt x="0" y="6"/>
                        <a:pt x="4" y="9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8" name="Freeform 1718"/>
                <p:cNvSpPr>
                  <a:spLocks/>
                </p:cNvSpPr>
                <p:nvPr/>
              </p:nvSpPr>
              <p:spPr bwMode="auto">
                <a:xfrm>
                  <a:off x="-1322388" y="3027363"/>
                  <a:ext cx="77788" cy="71437"/>
                </a:xfrm>
                <a:custGeom>
                  <a:avLst/>
                  <a:gdLst>
                    <a:gd name="T0" fmla="*/ 3 w 21"/>
                    <a:gd name="T1" fmla="*/ 19 h 19"/>
                    <a:gd name="T2" fmla="*/ 13 w 21"/>
                    <a:gd name="T3" fmla="*/ 14 h 19"/>
                    <a:gd name="T4" fmla="*/ 20 w 21"/>
                    <a:gd name="T5" fmla="*/ 1 h 19"/>
                    <a:gd name="T6" fmla="*/ 18 w 21"/>
                    <a:gd name="T7" fmla="*/ 0 h 19"/>
                    <a:gd name="T8" fmla="*/ 15 w 21"/>
                    <a:gd name="T9" fmla="*/ 5 h 19"/>
                    <a:gd name="T10" fmla="*/ 11 w 21"/>
                    <a:gd name="T11" fmla="*/ 10 h 19"/>
                    <a:gd name="T12" fmla="*/ 3 w 21"/>
                    <a:gd name="T13" fmla="*/ 15 h 19"/>
                    <a:gd name="T14" fmla="*/ 3 w 21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19">
                      <a:moveTo>
                        <a:pt x="3" y="19"/>
                      </a:moveTo>
                      <a:cubicBezTo>
                        <a:pt x="6" y="19"/>
                        <a:pt x="10" y="17"/>
                        <a:pt x="13" y="14"/>
                      </a:cubicBezTo>
                      <a:cubicBezTo>
                        <a:pt x="16" y="11"/>
                        <a:pt x="21" y="6"/>
                        <a:pt x="20" y="1"/>
                      </a:cubicBez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17" y="2"/>
                        <a:pt x="16" y="3"/>
                        <a:pt x="15" y="5"/>
                      </a:cubicBezTo>
                      <a:cubicBezTo>
                        <a:pt x="14" y="7"/>
                        <a:pt x="13" y="8"/>
                        <a:pt x="11" y="10"/>
                      </a:cubicBezTo>
                      <a:cubicBezTo>
                        <a:pt x="9" y="12"/>
                        <a:pt x="6" y="15"/>
                        <a:pt x="3" y="15"/>
                      </a:cubicBezTo>
                      <a:cubicBezTo>
                        <a:pt x="0" y="15"/>
                        <a:pt x="0" y="19"/>
                        <a:pt x="3" y="19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9" name="Freeform 1719"/>
                <p:cNvSpPr>
                  <a:spLocks/>
                </p:cNvSpPr>
                <p:nvPr/>
              </p:nvSpPr>
              <p:spPr bwMode="auto">
                <a:xfrm>
                  <a:off x="-1390651" y="3035300"/>
                  <a:ext cx="79375" cy="79375"/>
                </a:xfrm>
                <a:custGeom>
                  <a:avLst/>
                  <a:gdLst>
                    <a:gd name="T0" fmla="*/ 18 w 21"/>
                    <a:gd name="T1" fmla="*/ 13 h 21"/>
                    <a:gd name="T2" fmla="*/ 3 w 21"/>
                    <a:gd name="T3" fmla="*/ 1 h 21"/>
                    <a:gd name="T4" fmla="*/ 0 w 21"/>
                    <a:gd name="T5" fmla="*/ 2 h 21"/>
                    <a:gd name="T6" fmla="*/ 14 w 21"/>
                    <a:gd name="T7" fmla="*/ 18 h 21"/>
                    <a:gd name="T8" fmla="*/ 18 w 21"/>
                    <a:gd name="T9" fmla="*/ 1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1">
                      <a:moveTo>
                        <a:pt x="18" y="13"/>
                      </a:moveTo>
                      <a:cubicBezTo>
                        <a:pt x="12" y="9"/>
                        <a:pt x="9" y="3"/>
                        <a:pt x="3" y="1"/>
                      </a:cubicBez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1" y="10"/>
                        <a:pt x="8" y="15"/>
                        <a:pt x="14" y="18"/>
                      </a:cubicBezTo>
                      <a:cubicBezTo>
                        <a:pt x="18" y="21"/>
                        <a:pt x="21" y="15"/>
                        <a:pt x="18" y="13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0" name="Freeform 1720"/>
                <p:cNvSpPr>
                  <a:spLocks/>
                </p:cNvSpPr>
                <p:nvPr/>
              </p:nvSpPr>
              <p:spPr bwMode="auto">
                <a:xfrm>
                  <a:off x="-835026" y="2517775"/>
                  <a:ext cx="112713" cy="101600"/>
                </a:xfrm>
                <a:custGeom>
                  <a:avLst/>
                  <a:gdLst>
                    <a:gd name="T0" fmla="*/ 21 w 30"/>
                    <a:gd name="T1" fmla="*/ 10 h 27"/>
                    <a:gd name="T2" fmla="*/ 22 w 30"/>
                    <a:gd name="T3" fmla="*/ 9 h 27"/>
                    <a:gd name="T4" fmla="*/ 22 w 30"/>
                    <a:gd name="T5" fmla="*/ 8 h 27"/>
                    <a:gd name="T6" fmla="*/ 21 w 30"/>
                    <a:gd name="T7" fmla="*/ 7 h 27"/>
                    <a:gd name="T8" fmla="*/ 22 w 30"/>
                    <a:gd name="T9" fmla="*/ 3 h 27"/>
                    <a:gd name="T10" fmla="*/ 24 w 30"/>
                    <a:gd name="T11" fmla="*/ 2 h 27"/>
                    <a:gd name="T12" fmla="*/ 19 w 30"/>
                    <a:gd name="T13" fmla="*/ 5 h 27"/>
                    <a:gd name="T14" fmla="*/ 13 w 30"/>
                    <a:gd name="T15" fmla="*/ 9 h 27"/>
                    <a:gd name="T16" fmla="*/ 3 w 30"/>
                    <a:gd name="T17" fmla="*/ 25 h 27"/>
                    <a:gd name="T18" fmla="*/ 3 w 30"/>
                    <a:gd name="T19" fmla="*/ 22 h 27"/>
                    <a:gd name="T20" fmla="*/ 2 w 30"/>
                    <a:gd name="T21" fmla="*/ 24 h 27"/>
                    <a:gd name="T22" fmla="*/ 4 w 30"/>
                    <a:gd name="T23" fmla="*/ 26 h 27"/>
                    <a:gd name="T24" fmla="*/ 5 w 30"/>
                    <a:gd name="T25" fmla="*/ 26 h 27"/>
                    <a:gd name="T26" fmla="*/ 4 w 30"/>
                    <a:gd name="T27" fmla="*/ 26 h 27"/>
                    <a:gd name="T28" fmla="*/ 7 w 30"/>
                    <a:gd name="T29" fmla="*/ 26 h 27"/>
                    <a:gd name="T30" fmla="*/ 14 w 30"/>
                    <a:gd name="T31" fmla="*/ 23 h 27"/>
                    <a:gd name="T32" fmla="*/ 24 w 30"/>
                    <a:gd name="T33" fmla="*/ 14 h 27"/>
                    <a:gd name="T34" fmla="*/ 28 w 30"/>
                    <a:gd name="T35" fmla="*/ 4 h 27"/>
                    <a:gd name="T36" fmla="*/ 21 w 30"/>
                    <a:gd name="T37" fmla="*/ 7 h 27"/>
                    <a:gd name="T38" fmla="*/ 21 w 30"/>
                    <a:gd name="T39" fmla="*/ 6 h 27"/>
                    <a:gd name="T40" fmla="*/ 20 w 30"/>
                    <a:gd name="T41" fmla="*/ 8 h 27"/>
                    <a:gd name="T42" fmla="*/ 21 w 30"/>
                    <a:gd name="T43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7">
                      <a:moveTo>
                        <a:pt x="21" y="10"/>
                      </a:move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8"/>
                        <a:pt x="22" y="8"/>
                        <a:pt x="22" y="8"/>
                      </a:cubicBezTo>
                      <a:cubicBezTo>
                        <a:pt x="23" y="9"/>
                        <a:pt x="21" y="7"/>
                        <a:pt x="21" y="7"/>
                      </a:cubicBezTo>
                      <a:cubicBezTo>
                        <a:pt x="21" y="6"/>
                        <a:pt x="22" y="5"/>
                        <a:pt x="22" y="3"/>
                      </a:cubicBezTo>
                      <a:cubicBezTo>
                        <a:pt x="22" y="3"/>
                        <a:pt x="28" y="2"/>
                        <a:pt x="24" y="2"/>
                      </a:cubicBezTo>
                      <a:cubicBezTo>
                        <a:pt x="22" y="2"/>
                        <a:pt x="20" y="3"/>
                        <a:pt x="19" y="5"/>
                      </a:cubicBezTo>
                      <a:cubicBezTo>
                        <a:pt x="17" y="6"/>
                        <a:pt x="15" y="8"/>
                        <a:pt x="13" y="9"/>
                      </a:cubicBezTo>
                      <a:cubicBezTo>
                        <a:pt x="9" y="12"/>
                        <a:pt x="0" y="19"/>
                        <a:pt x="3" y="25"/>
                      </a:cubicBezTo>
                      <a:cubicBezTo>
                        <a:pt x="3" y="24"/>
                        <a:pt x="3" y="23"/>
                        <a:pt x="3" y="22"/>
                      </a:cubicBezTo>
                      <a:cubicBezTo>
                        <a:pt x="2" y="22"/>
                        <a:pt x="2" y="23"/>
                        <a:pt x="2" y="24"/>
                      </a:cubicBezTo>
                      <a:cubicBezTo>
                        <a:pt x="2" y="25"/>
                        <a:pt x="3" y="27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6"/>
                        <a:pt x="5" y="27"/>
                        <a:pt x="4" y="26"/>
                      </a:cubicBezTo>
                      <a:cubicBezTo>
                        <a:pt x="5" y="26"/>
                        <a:pt x="6" y="27"/>
                        <a:pt x="7" y="26"/>
                      </a:cubicBezTo>
                      <a:cubicBezTo>
                        <a:pt x="10" y="26"/>
                        <a:pt x="12" y="25"/>
                        <a:pt x="14" y="23"/>
                      </a:cubicBezTo>
                      <a:cubicBezTo>
                        <a:pt x="17" y="20"/>
                        <a:pt x="21" y="17"/>
                        <a:pt x="24" y="14"/>
                      </a:cubicBezTo>
                      <a:cubicBezTo>
                        <a:pt x="26" y="11"/>
                        <a:pt x="30" y="8"/>
                        <a:pt x="28" y="4"/>
                      </a:cubicBezTo>
                      <a:cubicBezTo>
                        <a:pt x="25" y="0"/>
                        <a:pt x="20" y="3"/>
                        <a:pt x="21" y="7"/>
                      </a:cubicBezTo>
                      <a:cubicBezTo>
                        <a:pt x="21" y="7"/>
                        <a:pt x="21" y="6"/>
                        <a:pt x="21" y="6"/>
                      </a:cubicBezTo>
                      <a:cubicBezTo>
                        <a:pt x="21" y="6"/>
                        <a:pt x="20" y="7"/>
                        <a:pt x="20" y="8"/>
                      </a:cubicBezTo>
                      <a:cubicBezTo>
                        <a:pt x="19" y="9"/>
                        <a:pt x="20" y="10"/>
                        <a:pt x="21" y="10"/>
                      </a:cubicBezTo>
                      <a:close/>
                    </a:path>
                  </a:pathLst>
                </a:custGeom>
                <a:solidFill>
                  <a:srgbClr val="0032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467" name="Gruppierung 466"/>
            <p:cNvGrpSpPr/>
            <p:nvPr/>
          </p:nvGrpSpPr>
          <p:grpSpPr>
            <a:xfrm rot="5400000">
              <a:off x="6084136" y="2375616"/>
              <a:ext cx="555625" cy="723900"/>
              <a:chOff x="5043856" y="5724617"/>
              <a:chExt cx="555625" cy="723900"/>
            </a:xfrm>
          </p:grpSpPr>
          <p:sp>
            <p:nvSpPr>
              <p:cNvPr id="468" name="Freeform 7"/>
              <p:cNvSpPr>
                <a:spLocks noEditPoints="1"/>
              </p:cNvSpPr>
              <p:nvPr/>
            </p:nvSpPr>
            <p:spPr bwMode="auto">
              <a:xfrm>
                <a:off x="5043856" y="5807167"/>
                <a:ext cx="495300" cy="641350"/>
              </a:xfrm>
              <a:custGeom>
                <a:avLst/>
                <a:gdLst>
                  <a:gd name="T0" fmla="*/ 101 w 132"/>
                  <a:gd name="T1" fmla="*/ 8 h 171"/>
                  <a:gd name="T2" fmla="*/ 38 w 132"/>
                  <a:gd name="T3" fmla="*/ 29 h 171"/>
                  <a:gd name="T4" fmla="*/ 36 w 132"/>
                  <a:gd name="T5" fmla="*/ 58 h 171"/>
                  <a:gd name="T6" fmla="*/ 17 w 132"/>
                  <a:gd name="T7" fmla="*/ 104 h 171"/>
                  <a:gd name="T8" fmla="*/ 21 w 132"/>
                  <a:gd name="T9" fmla="*/ 161 h 171"/>
                  <a:gd name="T10" fmla="*/ 48 w 132"/>
                  <a:gd name="T11" fmla="*/ 169 h 171"/>
                  <a:gd name="T12" fmla="*/ 70 w 132"/>
                  <a:gd name="T13" fmla="*/ 148 h 171"/>
                  <a:gd name="T14" fmla="*/ 77 w 132"/>
                  <a:gd name="T15" fmla="*/ 118 h 171"/>
                  <a:gd name="T16" fmla="*/ 115 w 132"/>
                  <a:gd name="T17" fmla="*/ 55 h 171"/>
                  <a:gd name="T18" fmla="*/ 115 w 132"/>
                  <a:gd name="T19" fmla="*/ 55 h 171"/>
                  <a:gd name="T20" fmla="*/ 129 w 132"/>
                  <a:gd name="T21" fmla="*/ 29 h 171"/>
                  <a:gd name="T22" fmla="*/ 101 w 132"/>
                  <a:gd name="T23" fmla="*/ 8 h 171"/>
                  <a:gd name="T24" fmla="*/ 113 w 132"/>
                  <a:gd name="T25" fmla="*/ 52 h 171"/>
                  <a:gd name="T26" fmla="*/ 113 w 132"/>
                  <a:gd name="T27" fmla="*/ 52 h 171"/>
                  <a:gd name="T28" fmla="*/ 73 w 132"/>
                  <a:gd name="T29" fmla="*/ 93 h 171"/>
                  <a:gd name="T30" fmla="*/ 70 w 132"/>
                  <a:gd name="T31" fmla="*/ 113 h 171"/>
                  <a:gd name="T32" fmla="*/ 64 w 132"/>
                  <a:gd name="T33" fmla="*/ 149 h 171"/>
                  <a:gd name="T34" fmla="*/ 64 w 132"/>
                  <a:gd name="T35" fmla="*/ 150 h 171"/>
                  <a:gd name="T36" fmla="*/ 50 w 132"/>
                  <a:gd name="T37" fmla="*/ 163 h 171"/>
                  <a:gd name="T38" fmla="*/ 25 w 132"/>
                  <a:gd name="T39" fmla="*/ 157 h 171"/>
                  <a:gd name="T40" fmla="*/ 12 w 132"/>
                  <a:gd name="T41" fmla="*/ 132 h 171"/>
                  <a:gd name="T42" fmla="*/ 23 w 132"/>
                  <a:gd name="T43" fmla="*/ 102 h 171"/>
                  <a:gd name="T44" fmla="*/ 23 w 132"/>
                  <a:gd name="T45" fmla="*/ 101 h 171"/>
                  <a:gd name="T46" fmla="*/ 40 w 132"/>
                  <a:gd name="T47" fmla="*/ 70 h 171"/>
                  <a:gd name="T48" fmla="*/ 42 w 132"/>
                  <a:gd name="T49" fmla="*/ 28 h 171"/>
                  <a:gd name="T50" fmla="*/ 95 w 132"/>
                  <a:gd name="T51" fmla="*/ 13 h 171"/>
                  <a:gd name="T52" fmla="*/ 121 w 132"/>
                  <a:gd name="T53" fmla="*/ 28 h 171"/>
                  <a:gd name="T54" fmla="*/ 113 w 132"/>
                  <a:gd name="T55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2" h="171">
                    <a:moveTo>
                      <a:pt x="101" y="8"/>
                    </a:moveTo>
                    <a:cubicBezTo>
                      <a:pt x="83" y="3"/>
                      <a:pt x="36" y="0"/>
                      <a:pt x="38" y="29"/>
                    </a:cubicBezTo>
                    <a:cubicBezTo>
                      <a:pt x="35" y="38"/>
                      <a:pt x="36" y="48"/>
                      <a:pt x="36" y="58"/>
                    </a:cubicBezTo>
                    <a:cubicBezTo>
                      <a:pt x="36" y="76"/>
                      <a:pt x="25" y="88"/>
                      <a:pt x="17" y="104"/>
                    </a:cubicBezTo>
                    <a:cubicBezTo>
                      <a:pt x="0" y="118"/>
                      <a:pt x="6" y="147"/>
                      <a:pt x="21" y="161"/>
                    </a:cubicBezTo>
                    <a:cubicBezTo>
                      <a:pt x="28" y="168"/>
                      <a:pt x="38" y="171"/>
                      <a:pt x="48" y="169"/>
                    </a:cubicBezTo>
                    <a:cubicBezTo>
                      <a:pt x="57" y="167"/>
                      <a:pt x="69" y="158"/>
                      <a:pt x="70" y="148"/>
                    </a:cubicBezTo>
                    <a:cubicBezTo>
                      <a:pt x="78" y="141"/>
                      <a:pt x="77" y="129"/>
                      <a:pt x="77" y="118"/>
                    </a:cubicBezTo>
                    <a:cubicBezTo>
                      <a:pt x="75" y="88"/>
                      <a:pt x="93" y="72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26" y="53"/>
                      <a:pt x="132" y="39"/>
                      <a:pt x="129" y="29"/>
                    </a:cubicBezTo>
                    <a:cubicBezTo>
                      <a:pt x="126" y="18"/>
                      <a:pt x="112" y="12"/>
                      <a:pt x="101" y="8"/>
                    </a:cubicBezTo>
                    <a:close/>
                    <a:moveTo>
                      <a:pt x="113" y="52"/>
                    </a:moveTo>
                    <a:cubicBezTo>
                      <a:pt x="113" y="52"/>
                      <a:pt x="113" y="52"/>
                      <a:pt x="113" y="52"/>
                    </a:cubicBezTo>
                    <a:cubicBezTo>
                      <a:pt x="96" y="62"/>
                      <a:pt x="81" y="75"/>
                      <a:pt x="73" y="93"/>
                    </a:cubicBezTo>
                    <a:cubicBezTo>
                      <a:pt x="70" y="99"/>
                      <a:pt x="70" y="106"/>
                      <a:pt x="70" y="113"/>
                    </a:cubicBezTo>
                    <a:cubicBezTo>
                      <a:pt x="71" y="127"/>
                      <a:pt x="69" y="137"/>
                      <a:pt x="64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0" y="155"/>
                      <a:pt x="57" y="161"/>
                      <a:pt x="50" y="163"/>
                    </a:cubicBezTo>
                    <a:cubicBezTo>
                      <a:pt x="41" y="167"/>
                      <a:pt x="32" y="163"/>
                      <a:pt x="25" y="157"/>
                    </a:cubicBezTo>
                    <a:cubicBezTo>
                      <a:pt x="18" y="151"/>
                      <a:pt x="13" y="142"/>
                      <a:pt x="12" y="132"/>
                    </a:cubicBezTo>
                    <a:cubicBezTo>
                      <a:pt x="11" y="120"/>
                      <a:pt x="18" y="112"/>
                      <a:pt x="23" y="102"/>
                    </a:cubicBezTo>
                    <a:cubicBezTo>
                      <a:pt x="23" y="102"/>
                      <a:pt x="23" y="101"/>
                      <a:pt x="23" y="101"/>
                    </a:cubicBezTo>
                    <a:cubicBezTo>
                      <a:pt x="30" y="91"/>
                      <a:pt x="37" y="81"/>
                      <a:pt x="40" y="70"/>
                    </a:cubicBezTo>
                    <a:cubicBezTo>
                      <a:pt x="44" y="58"/>
                      <a:pt x="43" y="41"/>
                      <a:pt x="42" y="28"/>
                    </a:cubicBezTo>
                    <a:cubicBezTo>
                      <a:pt x="49" y="7"/>
                      <a:pt x="77" y="8"/>
                      <a:pt x="95" y="13"/>
                    </a:cubicBezTo>
                    <a:cubicBezTo>
                      <a:pt x="104" y="16"/>
                      <a:pt x="115" y="20"/>
                      <a:pt x="121" y="28"/>
                    </a:cubicBezTo>
                    <a:cubicBezTo>
                      <a:pt x="128" y="38"/>
                      <a:pt x="117" y="44"/>
                      <a:pt x="113" y="5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9" name="Freeform 8"/>
              <p:cNvSpPr>
                <a:spLocks noEditPoints="1"/>
              </p:cNvSpPr>
              <p:nvPr/>
            </p:nvSpPr>
            <p:spPr bwMode="auto">
              <a:xfrm>
                <a:off x="5223244" y="5724617"/>
                <a:ext cx="134938" cy="87313"/>
              </a:xfrm>
              <a:custGeom>
                <a:avLst/>
                <a:gdLst>
                  <a:gd name="T0" fmla="*/ 5 w 36"/>
                  <a:gd name="T1" fmla="*/ 19 h 23"/>
                  <a:gd name="T2" fmla="*/ 15 w 36"/>
                  <a:gd name="T3" fmla="*/ 22 h 23"/>
                  <a:gd name="T4" fmla="*/ 18 w 36"/>
                  <a:gd name="T5" fmla="*/ 17 h 23"/>
                  <a:gd name="T6" fmla="*/ 23 w 36"/>
                  <a:gd name="T7" fmla="*/ 21 h 23"/>
                  <a:gd name="T8" fmla="*/ 35 w 36"/>
                  <a:gd name="T9" fmla="*/ 16 h 23"/>
                  <a:gd name="T10" fmla="*/ 33 w 36"/>
                  <a:gd name="T11" fmla="*/ 6 h 23"/>
                  <a:gd name="T12" fmla="*/ 24 w 36"/>
                  <a:gd name="T13" fmla="*/ 2 h 23"/>
                  <a:gd name="T14" fmla="*/ 24 w 36"/>
                  <a:gd name="T15" fmla="*/ 3 h 23"/>
                  <a:gd name="T16" fmla="*/ 24 w 36"/>
                  <a:gd name="T17" fmla="*/ 4 h 23"/>
                  <a:gd name="T18" fmla="*/ 23 w 36"/>
                  <a:gd name="T19" fmla="*/ 4 h 23"/>
                  <a:gd name="T20" fmla="*/ 16 w 36"/>
                  <a:gd name="T21" fmla="*/ 10 h 23"/>
                  <a:gd name="T22" fmla="*/ 16 w 36"/>
                  <a:gd name="T23" fmla="*/ 11 h 23"/>
                  <a:gd name="T24" fmla="*/ 14 w 36"/>
                  <a:gd name="T25" fmla="*/ 8 h 23"/>
                  <a:gd name="T26" fmla="*/ 12 w 36"/>
                  <a:gd name="T27" fmla="*/ 7 h 23"/>
                  <a:gd name="T28" fmla="*/ 8 w 36"/>
                  <a:gd name="T29" fmla="*/ 7 h 23"/>
                  <a:gd name="T30" fmla="*/ 3 w 36"/>
                  <a:gd name="T31" fmla="*/ 10 h 23"/>
                  <a:gd name="T32" fmla="*/ 5 w 36"/>
                  <a:gd name="T33" fmla="*/ 19 h 23"/>
                  <a:gd name="T34" fmla="*/ 23 w 36"/>
                  <a:gd name="T35" fmla="*/ 8 h 23"/>
                  <a:gd name="T36" fmla="*/ 24 w 36"/>
                  <a:gd name="T37" fmla="*/ 7 h 23"/>
                  <a:gd name="T38" fmla="*/ 24 w 36"/>
                  <a:gd name="T39" fmla="*/ 7 h 23"/>
                  <a:gd name="T40" fmla="*/ 25 w 36"/>
                  <a:gd name="T41" fmla="*/ 7 h 23"/>
                  <a:gd name="T42" fmla="*/ 27 w 36"/>
                  <a:gd name="T43" fmla="*/ 7 h 23"/>
                  <a:gd name="T44" fmla="*/ 27 w 36"/>
                  <a:gd name="T45" fmla="*/ 7 h 23"/>
                  <a:gd name="T46" fmla="*/ 26 w 36"/>
                  <a:gd name="T47" fmla="*/ 6 h 23"/>
                  <a:gd name="T48" fmla="*/ 29 w 36"/>
                  <a:gd name="T49" fmla="*/ 8 h 23"/>
                  <a:gd name="T50" fmla="*/ 31 w 36"/>
                  <a:gd name="T51" fmla="*/ 14 h 23"/>
                  <a:gd name="T52" fmla="*/ 25 w 36"/>
                  <a:gd name="T53" fmla="*/ 17 h 23"/>
                  <a:gd name="T54" fmla="*/ 20 w 36"/>
                  <a:gd name="T55" fmla="*/ 11 h 23"/>
                  <a:gd name="T56" fmla="*/ 23 w 36"/>
                  <a:gd name="T57" fmla="*/ 8 h 23"/>
                  <a:gd name="T58" fmla="*/ 5 w 36"/>
                  <a:gd name="T59" fmla="*/ 13 h 23"/>
                  <a:gd name="T60" fmla="*/ 6 w 36"/>
                  <a:gd name="T61" fmla="*/ 12 h 23"/>
                  <a:gd name="T62" fmla="*/ 11 w 36"/>
                  <a:gd name="T63" fmla="*/ 10 h 23"/>
                  <a:gd name="T64" fmla="*/ 14 w 36"/>
                  <a:gd name="T65" fmla="*/ 15 h 23"/>
                  <a:gd name="T66" fmla="*/ 14 w 36"/>
                  <a:gd name="T67" fmla="*/ 17 h 23"/>
                  <a:gd name="T68" fmla="*/ 14 w 36"/>
                  <a:gd name="T69" fmla="*/ 17 h 23"/>
                  <a:gd name="T70" fmla="*/ 14 w 36"/>
                  <a:gd name="T71" fmla="*/ 18 h 23"/>
                  <a:gd name="T72" fmla="*/ 14 w 36"/>
                  <a:gd name="T73" fmla="*/ 17 h 23"/>
                  <a:gd name="T74" fmla="*/ 14 w 36"/>
                  <a:gd name="T75" fmla="*/ 18 h 23"/>
                  <a:gd name="T76" fmla="*/ 14 w 36"/>
                  <a:gd name="T77" fmla="*/ 18 h 23"/>
                  <a:gd name="T78" fmla="*/ 14 w 36"/>
                  <a:gd name="T79" fmla="*/ 18 h 23"/>
                  <a:gd name="T80" fmla="*/ 13 w 36"/>
                  <a:gd name="T81" fmla="*/ 18 h 23"/>
                  <a:gd name="T82" fmla="*/ 13 w 36"/>
                  <a:gd name="T83" fmla="*/ 18 h 23"/>
                  <a:gd name="T84" fmla="*/ 11 w 36"/>
                  <a:gd name="T85" fmla="*/ 18 h 23"/>
                  <a:gd name="T86" fmla="*/ 10 w 36"/>
                  <a:gd name="T87" fmla="*/ 17 h 23"/>
                  <a:gd name="T88" fmla="*/ 7 w 36"/>
                  <a:gd name="T89" fmla="*/ 15 h 23"/>
                  <a:gd name="T90" fmla="*/ 6 w 36"/>
                  <a:gd name="T91" fmla="*/ 14 h 23"/>
                  <a:gd name="T92" fmla="*/ 5 w 36"/>
                  <a:gd name="T93" fmla="*/ 13 h 23"/>
                  <a:gd name="T94" fmla="*/ 5 w 36"/>
                  <a:gd name="T9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" h="23">
                    <a:moveTo>
                      <a:pt x="5" y="19"/>
                    </a:moveTo>
                    <a:cubicBezTo>
                      <a:pt x="8" y="21"/>
                      <a:pt x="11" y="22"/>
                      <a:pt x="15" y="22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8" y="23"/>
                      <a:pt x="33" y="22"/>
                      <a:pt x="35" y="16"/>
                    </a:cubicBezTo>
                    <a:cubicBezTo>
                      <a:pt x="36" y="13"/>
                      <a:pt x="35" y="9"/>
                      <a:pt x="33" y="6"/>
                    </a:cubicBezTo>
                    <a:cubicBezTo>
                      <a:pt x="32" y="3"/>
                      <a:pt x="27" y="0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0" y="5"/>
                      <a:pt x="17" y="7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9" y="7"/>
                      <a:pt x="8" y="7"/>
                    </a:cubicBezTo>
                    <a:cubicBezTo>
                      <a:pt x="6" y="8"/>
                      <a:pt x="4" y="9"/>
                      <a:pt x="3" y="10"/>
                    </a:cubicBezTo>
                    <a:cubicBezTo>
                      <a:pt x="0" y="13"/>
                      <a:pt x="2" y="17"/>
                      <a:pt x="5" y="19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5" y="7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6"/>
                      <a:pt x="26" y="6"/>
                    </a:cubicBezTo>
                    <a:cubicBezTo>
                      <a:pt x="27" y="6"/>
                      <a:pt x="28" y="7"/>
                      <a:pt x="29" y="8"/>
                    </a:cubicBezTo>
                    <a:cubicBezTo>
                      <a:pt x="31" y="9"/>
                      <a:pt x="31" y="12"/>
                      <a:pt x="31" y="14"/>
                    </a:cubicBezTo>
                    <a:cubicBezTo>
                      <a:pt x="30" y="18"/>
                      <a:pt x="28" y="18"/>
                      <a:pt x="25" y="17"/>
                    </a:cubicBezTo>
                    <a:cubicBezTo>
                      <a:pt x="23" y="16"/>
                      <a:pt x="20" y="14"/>
                      <a:pt x="20" y="11"/>
                    </a:cubicBezTo>
                    <a:cubicBezTo>
                      <a:pt x="20" y="10"/>
                      <a:pt x="22" y="9"/>
                      <a:pt x="23" y="8"/>
                    </a:cubicBezTo>
                    <a:close/>
                    <a:moveTo>
                      <a:pt x="5" y="13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8" y="11"/>
                      <a:pt x="9" y="10"/>
                      <a:pt x="11" y="10"/>
                    </a:cubicBezTo>
                    <a:cubicBezTo>
                      <a:pt x="12" y="12"/>
                      <a:pt x="13" y="13"/>
                      <a:pt x="14" y="15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4" y="17"/>
                      <a:pt x="14" y="18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7"/>
                      <a:pt x="10" y="17"/>
                      <a:pt x="10" y="17"/>
                    </a:cubicBezTo>
                    <a:cubicBezTo>
                      <a:pt x="9" y="17"/>
                      <a:pt x="7" y="16"/>
                      <a:pt x="7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0" name="Freeform 9"/>
              <p:cNvSpPr>
                <a:spLocks noEditPoints="1"/>
              </p:cNvSpPr>
              <p:nvPr/>
            </p:nvSpPr>
            <p:spPr bwMode="auto">
              <a:xfrm>
                <a:off x="5355006" y="5732554"/>
                <a:ext cx="127000" cy="93663"/>
              </a:xfrm>
              <a:custGeom>
                <a:avLst/>
                <a:gdLst>
                  <a:gd name="T0" fmla="*/ 11 w 34"/>
                  <a:gd name="T1" fmla="*/ 22 h 25"/>
                  <a:gd name="T2" fmla="*/ 19 w 34"/>
                  <a:gd name="T3" fmla="*/ 17 h 25"/>
                  <a:gd name="T4" fmla="*/ 29 w 34"/>
                  <a:gd name="T5" fmla="*/ 24 h 25"/>
                  <a:gd name="T6" fmla="*/ 34 w 34"/>
                  <a:gd name="T7" fmla="*/ 18 h 25"/>
                  <a:gd name="T8" fmla="*/ 33 w 34"/>
                  <a:gd name="T9" fmla="*/ 10 h 25"/>
                  <a:gd name="T10" fmla="*/ 33 w 34"/>
                  <a:gd name="T11" fmla="*/ 10 h 25"/>
                  <a:gd name="T12" fmla="*/ 24 w 34"/>
                  <a:gd name="T13" fmla="*/ 7 h 25"/>
                  <a:gd name="T14" fmla="*/ 19 w 34"/>
                  <a:gd name="T15" fmla="*/ 16 h 25"/>
                  <a:gd name="T16" fmla="*/ 9 w 34"/>
                  <a:gd name="T17" fmla="*/ 3 h 25"/>
                  <a:gd name="T18" fmla="*/ 8 w 34"/>
                  <a:gd name="T19" fmla="*/ 3 h 25"/>
                  <a:gd name="T20" fmla="*/ 0 w 34"/>
                  <a:gd name="T21" fmla="*/ 11 h 25"/>
                  <a:gd name="T22" fmla="*/ 11 w 34"/>
                  <a:gd name="T23" fmla="*/ 22 h 25"/>
                  <a:gd name="T24" fmla="*/ 23 w 34"/>
                  <a:gd name="T25" fmla="*/ 15 h 25"/>
                  <a:gd name="T26" fmla="*/ 29 w 34"/>
                  <a:gd name="T27" fmla="*/ 11 h 25"/>
                  <a:gd name="T28" fmla="*/ 29 w 34"/>
                  <a:gd name="T29" fmla="*/ 13 h 25"/>
                  <a:gd name="T30" fmla="*/ 30 w 34"/>
                  <a:gd name="T31" fmla="*/ 18 h 25"/>
                  <a:gd name="T32" fmla="*/ 26 w 34"/>
                  <a:gd name="T33" fmla="*/ 20 h 25"/>
                  <a:gd name="T34" fmla="*/ 23 w 34"/>
                  <a:gd name="T35" fmla="*/ 15 h 25"/>
                  <a:gd name="T36" fmla="*/ 8 w 34"/>
                  <a:gd name="T37" fmla="*/ 4 h 25"/>
                  <a:gd name="T38" fmla="*/ 12 w 34"/>
                  <a:gd name="T39" fmla="*/ 18 h 25"/>
                  <a:gd name="T40" fmla="*/ 4 w 34"/>
                  <a:gd name="T41" fmla="*/ 11 h 25"/>
                  <a:gd name="T42" fmla="*/ 8 w 34"/>
                  <a:gd name="T43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5">
                    <a:moveTo>
                      <a:pt x="11" y="22"/>
                    </a:moveTo>
                    <a:cubicBezTo>
                      <a:pt x="16" y="22"/>
                      <a:pt x="18" y="20"/>
                      <a:pt x="19" y="17"/>
                    </a:cubicBezTo>
                    <a:cubicBezTo>
                      <a:pt x="18" y="22"/>
                      <a:pt x="25" y="25"/>
                      <a:pt x="29" y="24"/>
                    </a:cubicBezTo>
                    <a:cubicBezTo>
                      <a:pt x="32" y="23"/>
                      <a:pt x="34" y="21"/>
                      <a:pt x="34" y="18"/>
                    </a:cubicBezTo>
                    <a:cubicBezTo>
                      <a:pt x="34" y="17"/>
                      <a:pt x="34" y="13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1" y="7"/>
                      <a:pt x="27" y="6"/>
                      <a:pt x="24" y="7"/>
                    </a:cubicBezTo>
                    <a:cubicBezTo>
                      <a:pt x="21" y="8"/>
                      <a:pt x="19" y="12"/>
                      <a:pt x="19" y="16"/>
                    </a:cubicBezTo>
                    <a:cubicBezTo>
                      <a:pt x="19" y="9"/>
                      <a:pt x="13" y="0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7"/>
                      <a:pt x="5" y="21"/>
                      <a:pt x="11" y="22"/>
                    </a:cubicBezTo>
                    <a:close/>
                    <a:moveTo>
                      <a:pt x="23" y="15"/>
                    </a:moveTo>
                    <a:cubicBezTo>
                      <a:pt x="24" y="11"/>
                      <a:pt x="26" y="11"/>
                      <a:pt x="29" y="11"/>
                    </a:cubicBezTo>
                    <a:cubicBezTo>
                      <a:pt x="29" y="12"/>
                      <a:pt x="29" y="12"/>
                      <a:pt x="29" y="13"/>
                    </a:cubicBezTo>
                    <a:cubicBezTo>
                      <a:pt x="30" y="14"/>
                      <a:pt x="30" y="16"/>
                      <a:pt x="30" y="18"/>
                    </a:cubicBezTo>
                    <a:cubicBezTo>
                      <a:pt x="29" y="20"/>
                      <a:pt x="28" y="20"/>
                      <a:pt x="26" y="20"/>
                    </a:cubicBezTo>
                    <a:cubicBezTo>
                      <a:pt x="23" y="19"/>
                      <a:pt x="22" y="18"/>
                      <a:pt x="23" y="15"/>
                    </a:cubicBezTo>
                    <a:close/>
                    <a:moveTo>
                      <a:pt x="8" y="4"/>
                    </a:moveTo>
                    <a:cubicBezTo>
                      <a:pt x="10" y="8"/>
                      <a:pt x="20" y="17"/>
                      <a:pt x="12" y="18"/>
                    </a:cubicBezTo>
                    <a:cubicBezTo>
                      <a:pt x="8" y="19"/>
                      <a:pt x="4" y="16"/>
                      <a:pt x="4" y="11"/>
                    </a:cubicBezTo>
                    <a:cubicBezTo>
                      <a:pt x="4" y="9"/>
                      <a:pt x="6" y="5"/>
                      <a:pt x="8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1" name="Freeform 10"/>
              <p:cNvSpPr>
                <a:spLocks noEditPoints="1"/>
              </p:cNvSpPr>
              <p:nvPr/>
            </p:nvSpPr>
            <p:spPr bwMode="auto">
              <a:xfrm>
                <a:off x="5475656" y="5770654"/>
                <a:ext cx="123825" cy="127000"/>
              </a:xfrm>
              <a:custGeom>
                <a:avLst/>
                <a:gdLst>
                  <a:gd name="T0" fmla="*/ 20 w 33"/>
                  <a:gd name="T1" fmla="*/ 1 h 34"/>
                  <a:gd name="T2" fmla="*/ 9 w 33"/>
                  <a:gd name="T3" fmla="*/ 5 h 34"/>
                  <a:gd name="T4" fmla="*/ 3 w 33"/>
                  <a:gd name="T5" fmla="*/ 11 h 34"/>
                  <a:gd name="T6" fmla="*/ 8 w 33"/>
                  <a:gd name="T7" fmla="*/ 26 h 34"/>
                  <a:gd name="T8" fmla="*/ 29 w 33"/>
                  <a:gd name="T9" fmla="*/ 26 h 34"/>
                  <a:gd name="T10" fmla="*/ 28 w 33"/>
                  <a:gd name="T11" fmla="*/ 6 h 34"/>
                  <a:gd name="T12" fmla="*/ 20 w 33"/>
                  <a:gd name="T13" fmla="*/ 1 h 34"/>
                  <a:gd name="T14" fmla="*/ 26 w 33"/>
                  <a:gd name="T15" fmla="*/ 21 h 34"/>
                  <a:gd name="T16" fmla="*/ 15 w 33"/>
                  <a:gd name="T17" fmla="*/ 25 h 34"/>
                  <a:gd name="T18" fmla="*/ 6 w 33"/>
                  <a:gd name="T19" fmla="*/ 14 h 34"/>
                  <a:gd name="T20" fmla="*/ 12 w 33"/>
                  <a:gd name="T21" fmla="*/ 7 h 34"/>
                  <a:gd name="T22" fmla="*/ 18 w 33"/>
                  <a:gd name="T23" fmla="*/ 5 h 34"/>
                  <a:gd name="T24" fmla="*/ 24 w 33"/>
                  <a:gd name="T25" fmla="*/ 8 h 34"/>
                  <a:gd name="T26" fmla="*/ 26 w 33"/>
                  <a:gd name="T27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20" y="1"/>
                    </a:moveTo>
                    <a:cubicBezTo>
                      <a:pt x="17" y="0"/>
                      <a:pt x="10" y="1"/>
                      <a:pt x="9" y="5"/>
                    </a:cubicBezTo>
                    <a:cubicBezTo>
                      <a:pt x="7" y="6"/>
                      <a:pt x="4" y="8"/>
                      <a:pt x="3" y="11"/>
                    </a:cubicBezTo>
                    <a:cubicBezTo>
                      <a:pt x="0" y="17"/>
                      <a:pt x="3" y="22"/>
                      <a:pt x="8" y="26"/>
                    </a:cubicBezTo>
                    <a:cubicBezTo>
                      <a:pt x="14" y="31"/>
                      <a:pt x="24" y="34"/>
                      <a:pt x="29" y="26"/>
                    </a:cubicBezTo>
                    <a:cubicBezTo>
                      <a:pt x="33" y="20"/>
                      <a:pt x="32" y="11"/>
                      <a:pt x="28" y="6"/>
                    </a:cubicBezTo>
                    <a:cubicBezTo>
                      <a:pt x="26" y="3"/>
                      <a:pt x="23" y="1"/>
                      <a:pt x="20" y="1"/>
                    </a:cubicBezTo>
                    <a:close/>
                    <a:moveTo>
                      <a:pt x="26" y="21"/>
                    </a:moveTo>
                    <a:cubicBezTo>
                      <a:pt x="24" y="27"/>
                      <a:pt x="20" y="27"/>
                      <a:pt x="15" y="25"/>
                    </a:cubicBezTo>
                    <a:cubicBezTo>
                      <a:pt x="10" y="23"/>
                      <a:pt x="5" y="19"/>
                      <a:pt x="6" y="14"/>
                    </a:cubicBezTo>
                    <a:cubicBezTo>
                      <a:pt x="7" y="11"/>
                      <a:pt x="9" y="8"/>
                      <a:pt x="12" y="7"/>
                    </a:cubicBezTo>
                    <a:cubicBezTo>
                      <a:pt x="14" y="6"/>
                      <a:pt x="16" y="5"/>
                      <a:pt x="18" y="5"/>
                    </a:cubicBezTo>
                    <a:cubicBezTo>
                      <a:pt x="20" y="5"/>
                      <a:pt x="22" y="6"/>
                      <a:pt x="24" y="8"/>
                    </a:cubicBezTo>
                    <a:cubicBezTo>
                      <a:pt x="27" y="11"/>
                      <a:pt x="27" y="17"/>
                      <a:pt x="26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72" name="Gruppierung 471"/>
            <p:cNvGrpSpPr/>
            <p:nvPr/>
          </p:nvGrpSpPr>
          <p:grpSpPr>
            <a:xfrm rot="6024457">
              <a:off x="6715626" y="2119800"/>
              <a:ext cx="385763" cy="449263"/>
              <a:chOff x="5696319" y="5437279"/>
              <a:chExt cx="385763" cy="449263"/>
            </a:xfrm>
          </p:grpSpPr>
          <p:sp>
            <p:nvSpPr>
              <p:cNvPr id="473" name="Freeform 11"/>
              <p:cNvSpPr>
                <a:spLocks noEditPoints="1"/>
              </p:cNvSpPr>
              <p:nvPr/>
            </p:nvSpPr>
            <p:spPr bwMode="auto">
              <a:xfrm>
                <a:off x="5696319" y="5437279"/>
                <a:ext cx="385763" cy="449263"/>
              </a:xfrm>
              <a:custGeom>
                <a:avLst/>
                <a:gdLst>
                  <a:gd name="T0" fmla="*/ 69 w 103"/>
                  <a:gd name="T1" fmla="*/ 28 h 120"/>
                  <a:gd name="T2" fmla="*/ 57 w 103"/>
                  <a:gd name="T3" fmla="*/ 20 h 120"/>
                  <a:gd name="T4" fmla="*/ 65 w 103"/>
                  <a:gd name="T5" fmla="*/ 15 h 120"/>
                  <a:gd name="T6" fmla="*/ 65 w 103"/>
                  <a:gd name="T7" fmla="*/ 11 h 120"/>
                  <a:gd name="T8" fmla="*/ 65 w 103"/>
                  <a:gd name="T9" fmla="*/ 11 h 120"/>
                  <a:gd name="T10" fmla="*/ 61 w 103"/>
                  <a:gd name="T11" fmla="*/ 3 h 120"/>
                  <a:gd name="T12" fmla="*/ 54 w 103"/>
                  <a:gd name="T13" fmla="*/ 0 h 120"/>
                  <a:gd name="T14" fmla="*/ 42 w 103"/>
                  <a:gd name="T15" fmla="*/ 8 h 120"/>
                  <a:gd name="T16" fmla="*/ 49 w 103"/>
                  <a:gd name="T17" fmla="*/ 17 h 120"/>
                  <a:gd name="T18" fmla="*/ 43 w 103"/>
                  <a:gd name="T19" fmla="*/ 17 h 120"/>
                  <a:gd name="T20" fmla="*/ 35 w 103"/>
                  <a:gd name="T21" fmla="*/ 34 h 120"/>
                  <a:gd name="T22" fmla="*/ 34 w 103"/>
                  <a:gd name="T23" fmla="*/ 56 h 120"/>
                  <a:gd name="T24" fmla="*/ 18 w 103"/>
                  <a:gd name="T25" fmla="*/ 72 h 120"/>
                  <a:gd name="T26" fmla="*/ 4 w 103"/>
                  <a:gd name="T27" fmla="*/ 86 h 120"/>
                  <a:gd name="T28" fmla="*/ 3 w 103"/>
                  <a:gd name="T29" fmla="*/ 102 h 120"/>
                  <a:gd name="T30" fmla="*/ 20 w 103"/>
                  <a:gd name="T31" fmla="*/ 117 h 120"/>
                  <a:gd name="T32" fmla="*/ 44 w 103"/>
                  <a:gd name="T33" fmla="*/ 117 h 120"/>
                  <a:gd name="T34" fmla="*/ 55 w 103"/>
                  <a:gd name="T35" fmla="*/ 102 h 120"/>
                  <a:gd name="T36" fmla="*/ 58 w 103"/>
                  <a:gd name="T37" fmla="*/ 96 h 120"/>
                  <a:gd name="T38" fmla="*/ 69 w 103"/>
                  <a:gd name="T39" fmla="*/ 80 h 120"/>
                  <a:gd name="T40" fmla="*/ 87 w 103"/>
                  <a:gd name="T41" fmla="*/ 69 h 120"/>
                  <a:gd name="T42" fmla="*/ 69 w 103"/>
                  <a:gd name="T43" fmla="*/ 28 h 120"/>
                  <a:gd name="T44" fmla="*/ 47 w 103"/>
                  <a:gd name="T45" fmla="*/ 9 h 120"/>
                  <a:gd name="T46" fmla="*/ 47 w 103"/>
                  <a:gd name="T47" fmla="*/ 8 h 120"/>
                  <a:gd name="T48" fmla="*/ 54 w 103"/>
                  <a:gd name="T49" fmla="*/ 5 h 120"/>
                  <a:gd name="T50" fmla="*/ 58 w 103"/>
                  <a:gd name="T51" fmla="*/ 7 h 120"/>
                  <a:gd name="T52" fmla="*/ 61 w 103"/>
                  <a:gd name="T53" fmla="*/ 11 h 120"/>
                  <a:gd name="T54" fmla="*/ 61 w 103"/>
                  <a:gd name="T55" fmla="*/ 14 h 120"/>
                  <a:gd name="T56" fmla="*/ 55 w 103"/>
                  <a:gd name="T57" fmla="*/ 15 h 120"/>
                  <a:gd name="T58" fmla="*/ 48 w 103"/>
                  <a:gd name="T59" fmla="*/ 11 h 120"/>
                  <a:gd name="T60" fmla="*/ 47 w 103"/>
                  <a:gd name="T61" fmla="*/ 9 h 120"/>
                  <a:gd name="T62" fmla="*/ 84 w 103"/>
                  <a:gd name="T63" fmla="*/ 65 h 120"/>
                  <a:gd name="T64" fmla="*/ 76 w 103"/>
                  <a:gd name="T65" fmla="*/ 70 h 120"/>
                  <a:gd name="T66" fmla="*/ 64 w 103"/>
                  <a:gd name="T67" fmla="*/ 77 h 120"/>
                  <a:gd name="T68" fmla="*/ 52 w 103"/>
                  <a:gd name="T69" fmla="*/ 98 h 120"/>
                  <a:gd name="T70" fmla="*/ 40 w 103"/>
                  <a:gd name="T71" fmla="*/ 112 h 120"/>
                  <a:gd name="T72" fmla="*/ 23 w 103"/>
                  <a:gd name="T73" fmla="*/ 112 h 120"/>
                  <a:gd name="T74" fmla="*/ 8 w 103"/>
                  <a:gd name="T75" fmla="*/ 102 h 120"/>
                  <a:gd name="T76" fmla="*/ 7 w 103"/>
                  <a:gd name="T77" fmla="*/ 89 h 120"/>
                  <a:gd name="T78" fmla="*/ 7 w 103"/>
                  <a:gd name="T79" fmla="*/ 89 h 120"/>
                  <a:gd name="T80" fmla="*/ 21 w 103"/>
                  <a:gd name="T81" fmla="*/ 78 h 120"/>
                  <a:gd name="T82" fmla="*/ 34 w 103"/>
                  <a:gd name="T83" fmla="*/ 69 h 120"/>
                  <a:gd name="T84" fmla="*/ 39 w 103"/>
                  <a:gd name="T85" fmla="*/ 34 h 120"/>
                  <a:gd name="T86" fmla="*/ 46 w 103"/>
                  <a:gd name="T87" fmla="*/ 24 h 120"/>
                  <a:gd name="T88" fmla="*/ 66 w 103"/>
                  <a:gd name="T89" fmla="*/ 33 h 120"/>
                  <a:gd name="T90" fmla="*/ 84 w 103"/>
                  <a:gd name="T91" fmla="*/ 6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120">
                    <a:moveTo>
                      <a:pt x="69" y="28"/>
                    </a:moveTo>
                    <a:cubicBezTo>
                      <a:pt x="66" y="25"/>
                      <a:pt x="61" y="22"/>
                      <a:pt x="57" y="20"/>
                    </a:cubicBezTo>
                    <a:cubicBezTo>
                      <a:pt x="60" y="20"/>
                      <a:pt x="63" y="19"/>
                      <a:pt x="65" y="15"/>
                    </a:cubicBezTo>
                    <a:cubicBezTo>
                      <a:pt x="65" y="14"/>
                      <a:pt x="65" y="13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8"/>
                      <a:pt x="64" y="5"/>
                      <a:pt x="61" y="3"/>
                    </a:cubicBezTo>
                    <a:cubicBezTo>
                      <a:pt x="59" y="1"/>
                      <a:pt x="57" y="0"/>
                      <a:pt x="54" y="0"/>
                    </a:cubicBezTo>
                    <a:cubicBezTo>
                      <a:pt x="49" y="0"/>
                      <a:pt x="43" y="3"/>
                      <a:pt x="42" y="8"/>
                    </a:cubicBezTo>
                    <a:cubicBezTo>
                      <a:pt x="42" y="12"/>
                      <a:pt x="45" y="15"/>
                      <a:pt x="49" y="17"/>
                    </a:cubicBezTo>
                    <a:cubicBezTo>
                      <a:pt x="47" y="17"/>
                      <a:pt x="45" y="17"/>
                      <a:pt x="43" y="17"/>
                    </a:cubicBezTo>
                    <a:cubicBezTo>
                      <a:pt x="36" y="19"/>
                      <a:pt x="30" y="29"/>
                      <a:pt x="35" y="34"/>
                    </a:cubicBezTo>
                    <a:cubicBezTo>
                      <a:pt x="35" y="42"/>
                      <a:pt x="35" y="49"/>
                      <a:pt x="34" y="56"/>
                    </a:cubicBezTo>
                    <a:cubicBezTo>
                      <a:pt x="32" y="66"/>
                      <a:pt x="26" y="69"/>
                      <a:pt x="18" y="72"/>
                    </a:cubicBezTo>
                    <a:cubicBezTo>
                      <a:pt x="13" y="74"/>
                      <a:pt x="4" y="80"/>
                      <a:pt x="4" y="86"/>
                    </a:cubicBezTo>
                    <a:cubicBezTo>
                      <a:pt x="0" y="89"/>
                      <a:pt x="1" y="98"/>
                      <a:pt x="3" y="102"/>
                    </a:cubicBezTo>
                    <a:cubicBezTo>
                      <a:pt x="5" y="110"/>
                      <a:pt x="13" y="114"/>
                      <a:pt x="20" y="117"/>
                    </a:cubicBezTo>
                    <a:cubicBezTo>
                      <a:pt x="27" y="120"/>
                      <a:pt x="37" y="120"/>
                      <a:pt x="44" y="117"/>
                    </a:cubicBezTo>
                    <a:cubicBezTo>
                      <a:pt x="50" y="114"/>
                      <a:pt x="55" y="108"/>
                      <a:pt x="55" y="102"/>
                    </a:cubicBezTo>
                    <a:cubicBezTo>
                      <a:pt x="56" y="100"/>
                      <a:pt x="57" y="98"/>
                      <a:pt x="58" y="96"/>
                    </a:cubicBezTo>
                    <a:cubicBezTo>
                      <a:pt x="60" y="89"/>
                      <a:pt x="63" y="84"/>
                      <a:pt x="69" y="80"/>
                    </a:cubicBezTo>
                    <a:cubicBezTo>
                      <a:pt x="74" y="77"/>
                      <a:pt x="83" y="75"/>
                      <a:pt x="87" y="69"/>
                    </a:cubicBezTo>
                    <a:cubicBezTo>
                      <a:pt x="103" y="61"/>
                      <a:pt x="76" y="34"/>
                      <a:pt x="69" y="28"/>
                    </a:cubicBezTo>
                    <a:close/>
                    <a:moveTo>
                      <a:pt x="47" y="9"/>
                    </a:moveTo>
                    <a:cubicBezTo>
                      <a:pt x="47" y="9"/>
                      <a:pt x="47" y="8"/>
                      <a:pt x="47" y="8"/>
                    </a:cubicBezTo>
                    <a:cubicBezTo>
                      <a:pt x="48" y="6"/>
                      <a:pt x="52" y="5"/>
                      <a:pt x="54" y="5"/>
                    </a:cubicBezTo>
                    <a:cubicBezTo>
                      <a:pt x="56" y="5"/>
                      <a:pt x="57" y="6"/>
                      <a:pt x="58" y="7"/>
                    </a:cubicBezTo>
                    <a:cubicBezTo>
                      <a:pt x="60" y="8"/>
                      <a:pt x="60" y="10"/>
                      <a:pt x="61" y="11"/>
                    </a:cubicBezTo>
                    <a:cubicBezTo>
                      <a:pt x="61" y="12"/>
                      <a:pt x="61" y="13"/>
                      <a:pt x="61" y="14"/>
                    </a:cubicBezTo>
                    <a:cubicBezTo>
                      <a:pt x="60" y="17"/>
                      <a:pt x="57" y="16"/>
                      <a:pt x="55" y="15"/>
                    </a:cubicBezTo>
                    <a:cubicBezTo>
                      <a:pt x="52" y="15"/>
                      <a:pt x="49" y="13"/>
                      <a:pt x="48" y="11"/>
                    </a:cubicBezTo>
                    <a:cubicBezTo>
                      <a:pt x="47" y="11"/>
                      <a:pt x="47" y="10"/>
                      <a:pt x="47" y="9"/>
                    </a:cubicBezTo>
                    <a:close/>
                    <a:moveTo>
                      <a:pt x="84" y="65"/>
                    </a:moveTo>
                    <a:cubicBezTo>
                      <a:pt x="81" y="66"/>
                      <a:pt x="79" y="68"/>
                      <a:pt x="76" y="70"/>
                    </a:cubicBezTo>
                    <a:cubicBezTo>
                      <a:pt x="72" y="72"/>
                      <a:pt x="68" y="74"/>
                      <a:pt x="64" y="77"/>
                    </a:cubicBezTo>
                    <a:cubicBezTo>
                      <a:pt x="58" y="82"/>
                      <a:pt x="54" y="90"/>
                      <a:pt x="52" y="98"/>
                    </a:cubicBezTo>
                    <a:cubicBezTo>
                      <a:pt x="48" y="103"/>
                      <a:pt x="47" y="109"/>
                      <a:pt x="40" y="112"/>
                    </a:cubicBezTo>
                    <a:cubicBezTo>
                      <a:pt x="35" y="114"/>
                      <a:pt x="28" y="113"/>
                      <a:pt x="23" y="112"/>
                    </a:cubicBezTo>
                    <a:cubicBezTo>
                      <a:pt x="17" y="110"/>
                      <a:pt x="11" y="107"/>
                      <a:pt x="8" y="102"/>
                    </a:cubicBezTo>
                    <a:cubicBezTo>
                      <a:pt x="5" y="97"/>
                      <a:pt x="7" y="93"/>
                      <a:pt x="7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12" y="85"/>
                      <a:pt x="15" y="81"/>
                      <a:pt x="21" y="78"/>
                    </a:cubicBezTo>
                    <a:cubicBezTo>
                      <a:pt x="26" y="75"/>
                      <a:pt x="31" y="73"/>
                      <a:pt x="34" y="69"/>
                    </a:cubicBezTo>
                    <a:cubicBezTo>
                      <a:pt x="42" y="60"/>
                      <a:pt x="41" y="44"/>
                      <a:pt x="39" y="34"/>
                    </a:cubicBezTo>
                    <a:cubicBezTo>
                      <a:pt x="41" y="30"/>
                      <a:pt x="40" y="24"/>
                      <a:pt x="46" y="24"/>
                    </a:cubicBezTo>
                    <a:cubicBezTo>
                      <a:pt x="53" y="24"/>
                      <a:pt x="60" y="29"/>
                      <a:pt x="66" y="33"/>
                    </a:cubicBezTo>
                    <a:cubicBezTo>
                      <a:pt x="74" y="39"/>
                      <a:pt x="92" y="55"/>
                      <a:pt x="84" y="6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4" name="Freeform 12"/>
              <p:cNvSpPr>
                <a:spLocks noEditPoints="1"/>
              </p:cNvSpPr>
              <p:nvPr/>
            </p:nvSpPr>
            <p:spPr bwMode="auto">
              <a:xfrm>
                <a:off x="5932856" y="5484904"/>
                <a:ext cx="149225" cy="153988"/>
              </a:xfrm>
              <a:custGeom>
                <a:avLst/>
                <a:gdLst>
                  <a:gd name="T0" fmla="*/ 37 w 40"/>
                  <a:gd name="T1" fmla="*/ 31 h 41"/>
                  <a:gd name="T2" fmla="*/ 34 w 40"/>
                  <a:gd name="T3" fmla="*/ 29 h 41"/>
                  <a:gd name="T4" fmla="*/ 33 w 40"/>
                  <a:gd name="T5" fmla="*/ 22 h 41"/>
                  <a:gd name="T6" fmla="*/ 24 w 40"/>
                  <a:gd name="T7" fmla="*/ 19 h 41"/>
                  <a:gd name="T8" fmla="*/ 23 w 40"/>
                  <a:gd name="T9" fmla="*/ 13 h 41"/>
                  <a:gd name="T10" fmla="*/ 13 w 40"/>
                  <a:gd name="T11" fmla="*/ 10 h 41"/>
                  <a:gd name="T12" fmla="*/ 9 w 40"/>
                  <a:gd name="T13" fmla="*/ 1 h 41"/>
                  <a:gd name="T14" fmla="*/ 4 w 40"/>
                  <a:gd name="T15" fmla="*/ 12 h 41"/>
                  <a:gd name="T16" fmla="*/ 10 w 40"/>
                  <a:gd name="T17" fmla="*/ 17 h 41"/>
                  <a:gd name="T18" fmla="*/ 19 w 40"/>
                  <a:gd name="T19" fmla="*/ 23 h 41"/>
                  <a:gd name="T20" fmla="*/ 27 w 40"/>
                  <a:gd name="T21" fmla="*/ 31 h 41"/>
                  <a:gd name="T22" fmla="*/ 31 w 40"/>
                  <a:gd name="T23" fmla="*/ 39 h 41"/>
                  <a:gd name="T24" fmla="*/ 39 w 40"/>
                  <a:gd name="T25" fmla="*/ 34 h 41"/>
                  <a:gd name="T26" fmla="*/ 23 w 40"/>
                  <a:gd name="T27" fmla="*/ 24 h 41"/>
                  <a:gd name="T28" fmla="*/ 23 w 40"/>
                  <a:gd name="T29" fmla="*/ 24 h 41"/>
                  <a:gd name="T30" fmla="*/ 9 w 40"/>
                  <a:gd name="T31" fmla="*/ 8 h 41"/>
                  <a:gd name="T32" fmla="*/ 5 w 40"/>
                  <a:gd name="T33" fmla="*/ 7 h 41"/>
                  <a:gd name="T34" fmla="*/ 5 w 40"/>
                  <a:gd name="T35" fmla="*/ 6 h 41"/>
                  <a:gd name="T36" fmla="*/ 6 w 40"/>
                  <a:gd name="T37" fmla="*/ 6 h 41"/>
                  <a:gd name="T38" fmla="*/ 9 w 40"/>
                  <a:gd name="T39" fmla="*/ 5 h 41"/>
                  <a:gd name="T40" fmla="*/ 13 w 40"/>
                  <a:gd name="T41" fmla="*/ 14 h 41"/>
                  <a:gd name="T42" fmla="*/ 22 w 40"/>
                  <a:gd name="T43" fmla="*/ 14 h 41"/>
                  <a:gd name="T44" fmla="*/ 19 w 40"/>
                  <a:gd name="T45" fmla="*/ 18 h 41"/>
                  <a:gd name="T46" fmla="*/ 24 w 40"/>
                  <a:gd name="T47" fmla="*/ 25 h 41"/>
                  <a:gd name="T48" fmla="*/ 23 w 40"/>
                  <a:gd name="T49" fmla="*/ 24 h 41"/>
                  <a:gd name="T50" fmla="*/ 24 w 40"/>
                  <a:gd name="T51" fmla="*/ 24 h 41"/>
                  <a:gd name="T52" fmla="*/ 30 w 40"/>
                  <a:gd name="T53" fmla="*/ 24 h 41"/>
                  <a:gd name="T54" fmla="*/ 30 w 40"/>
                  <a:gd name="T55" fmla="*/ 25 h 41"/>
                  <a:gd name="T56" fmla="*/ 30 w 40"/>
                  <a:gd name="T57" fmla="*/ 27 h 41"/>
                  <a:gd name="T58" fmla="*/ 30 w 40"/>
                  <a:gd name="T59" fmla="*/ 27 h 41"/>
                  <a:gd name="T60" fmla="*/ 24 w 40"/>
                  <a:gd name="T61" fmla="*/ 25 h 41"/>
                  <a:gd name="T62" fmla="*/ 33 w 40"/>
                  <a:gd name="T63" fmla="*/ 35 h 41"/>
                  <a:gd name="T64" fmla="*/ 31 w 40"/>
                  <a:gd name="T65" fmla="*/ 33 h 41"/>
                  <a:gd name="T66" fmla="*/ 35 w 40"/>
                  <a:gd name="T67" fmla="*/ 35 h 41"/>
                  <a:gd name="T68" fmla="*/ 35 w 40"/>
                  <a:gd name="T69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41">
                    <a:moveTo>
                      <a:pt x="37" y="31"/>
                    </a:move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0"/>
                      <a:pt x="36" y="30"/>
                      <a:pt x="36" y="30"/>
                    </a:cubicBezTo>
                    <a:cubicBezTo>
                      <a:pt x="35" y="29"/>
                      <a:pt x="34" y="29"/>
                      <a:pt x="34" y="29"/>
                    </a:cubicBezTo>
                    <a:cubicBezTo>
                      <a:pt x="34" y="28"/>
                      <a:pt x="34" y="25"/>
                      <a:pt x="33" y="24"/>
                    </a:cubicBezTo>
                    <a:cubicBezTo>
                      <a:pt x="34" y="23"/>
                      <a:pt x="34" y="23"/>
                      <a:pt x="33" y="22"/>
                    </a:cubicBezTo>
                    <a:cubicBezTo>
                      <a:pt x="32" y="19"/>
                      <a:pt x="28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5" y="17"/>
                    </a:cubicBezTo>
                    <a:cubicBezTo>
                      <a:pt x="25" y="15"/>
                      <a:pt x="24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2" y="9"/>
                      <a:pt x="17" y="8"/>
                      <a:pt x="13" y="10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1" y="2"/>
                      <a:pt x="0" y="5"/>
                    </a:cubicBezTo>
                    <a:cubicBezTo>
                      <a:pt x="0" y="8"/>
                      <a:pt x="2" y="11"/>
                      <a:pt x="4" y="12"/>
                    </a:cubicBezTo>
                    <a:cubicBezTo>
                      <a:pt x="6" y="13"/>
                      <a:pt x="8" y="13"/>
                      <a:pt x="9" y="12"/>
                    </a:cubicBezTo>
                    <a:cubicBezTo>
                      <a:pt x="9" y="14"/>
                      <a:pt x="9" y="15"/>
                      <a:pt x="10" y="17"/>
                    </a:cubicBezTo>
                    <a:cubicBezTo>
                      <a:pt x="12" y="20"/>
                      <a:pt x="16" y="22"/>
                      <a:pt x="20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8" y="26"/>
                      <a:pt x="21" y="29"/>
                      <a:pt x="24" y="30"/>
                    </a:cubicBezTo>
                    <a:cubicBezTo>
                      <a:pt x="25" y="31"/>
                      <a:pt x="26" y="31"/>
                      <a:pt x="27" y="31"/>
                    </a:cubicBezTo>
                    <a:cubicBezTo>
                      <a:pt x="26" y="32"/>
                      <a:pt x="26" y="32"/>
                      <a:pt x="26" y="33"/>
                    </a:cubicBezTo>
                    <a:cubicBezTo>
                      <a:pt x="26" y="35"/>
                      <a:pt x="29" y="38"/>
                      <a:pt x="31" y="39"/>
                    </a:cubicBezTo>
                    <a:cubicBezTo>
                      <a:pt x="33" y="40"/>
                      <a:pt x="37" y="41"/>
                      <a:pt x="39" y="38"/>
                    </a:cubicBezTo>
                    <a:cubicBezTo>
                      <a:pt x="40" y="37"/>
                      <a:pt x="39" y="35"/>
                      <a:pt x="39" y="34"/>
                    </a:cubicBezTo>
                    <a:cubicBezTo>
                      <a:pt x="38" y="33"/>
                      <a:pt x="37" y="32"/>
                      <a:pt x="37" y="31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lose/>
                    <a:moveTo>
                      <a:pt x="9" y="8"/>
                    </a:moveTo>
                    <a:cubicBezTo>
                      <a:pt x="8" y="9"/>
                      <a:pt x="7" y="8"/>
                      <a:pt x="6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6"/>
                      <a:pt x="10" y="7"/>
                      <a:pt x="9" y="8"/>
                    </a:cubicBezTo>
                    <a:close/>
                    <a:moveTo>
                      <a:pt x="13" y="14"/>
                    </a:moveTo>
                    <a:cubicBezTo>
                      <a:pt x="13" y="13"/>
                      <a:pt x="16" y="13"/>
                      <a:pt x="16" y="14"/>
                    </a:cubicBezTo>
                    <a:cubicBezTo>
                      <a:pt x="18" y="14"/>
                      <a:pt x="20" y="15"/>
                      <a:pt x="22" y="14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7" y="19"/>
                      <a:pt x="13" y="16"/>
                      <a:pt x="13" y="14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3"/>
                      <a:pt x="25" y="23"/>
                      <a:pt x="26" y="23"/>
                    </a:cubicBezTo>
                    <a:cubicBezTo>
                      <a:pt x="27" y="22"/>
                      <a:pt x="28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8"/>
                      <a:pt x="27" y="27"/>
                      <a:pt x="26" y="26"/>
                    </a:cubicBezTo>
                    <a:cubicBezTo>
                      <a:pt x="25" y="26"/>
                      <a:pt x="24" y="25"/>
                      <a:pt x="24" y="25"/>
                    </a:cubicBezTo>
                    <a:close/>
                    <a:moveTo>
                      <a:pt x="35" y="36"/>
                    </a:moveTo>
                    <a:cubicBezTo>
                      <a:pt x="34" y="36"/>
                      <a:pt x="34" y="36"/>
                      <a:pt x="33" y="35"/>
                    </a:cubicBezTo>
                    <a:cubicBezTo>
                      <a:pt x="32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2" y="33"/>
                      <a:pt x="33" y="34"/>
                      <a:pt x="35" y="33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6" y="35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5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9" name="Gruppierung 18"/>
          <p:cNvGrpSpPr/>
          <p:nvPr/>
        </p:nvGrpSpPr>
        <p:grpSpPr>
          <a:xfrm>
            <a:off x="3990697" y="4112114"/>
            <a:ext cx="3987426" cy="1949150"/>
            <a:chOff x="3990697" y="4112114"/>
            <a:chExt cx="3987426" cy="1949150"/>
          </a:xfrm>
        </p:grpSpPr>
        <p:sp>
          <p:nvSpPr>
            <p:cNvPr id="10" name="Rechteck 9"/>
            <p:cNvSpPr/>
            <p:nvPr/>
          </p:nvSpPr>
          <p:spPr>
            <a:xfrm>
              <a:off x="4235730" y="4545736"/>
              <a:ext cx="2736304" cy="1152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Mr. S wird von Angeboten überflutet und braucht Hilfe!!!</a:t>
              </a:r>
            </a:p>
          </p:txBody>
        </p:sp>
        <p:grpSp>
          <p:nvGrpSpPr>
            <p:cNvPr id="112" name="Gruppieren 9883"/>
            <p:cNvGrpSpPr/>
            <p:nvPr/>
          </p:nvGrpSpPr>
          <p:grpSpPr>
            <a:xfrm>
              <a:off x="5989299" y="5268053"/>
              <a:ext cx="1086077" cy="793211"/>
              <a:chOff x="6692901" y="4443413"/>
              <a:chExt cx="2160588" cy="1577975"/>
            </a:xfrm>
          </p:grpSpPr>
          <p:sp>
            <p:nvSpPr>
              <p:cNvPr id="113" name="Freeform 466"/>
              <p:cNvSpPr>
                <a:spLocks/>
              </p:cNvSpPr>
              <p:nvPr/>
            </p:nvSpPr>
            <p:spPr bwMode="auto">
              <a:xfrm>
                <a:off x="6726238" y="4768850"/>
                <a:ext cx="1778000" cy="90488"/>
              </a:xfrm>
              <a:custGeom>
                <a:avLst/>
                <a:gdLst>
                  <a:gd name="T0" fmla="*/ 2 w 474"/>
                  <a:gd name="T1" fmla="*/ 7 h 24"/>
                  <a:gd name="T2" fmla="*/ 212 w 474"/>
                  <a:gd name="T3" fmla="*/ 12 h 24"/>
                  <a:gd name="T4" fmla="*/ 473 w 474"/>
                  <a:gd name="T5" fmla="*/ 7 h 24"/>
                  <a:gd name="T6" fmla="*/ 473 w 474"/>
                  <a:gd name="T7" fmla="*/ 4 h 24"/>
                  <a:gd name="T8" fmla="*/ 226 w 474"/>
                  <a:gd name="T9" fmla="*/ 7 h 24"/>
                  <a:gd name="T10" fmla="*/ 3 w 474"/>
                  <a:gd name="T11" fmla="*/ 4 h 24"/>
                  <a:gd name="T12" fmla="*/ 2 w 474"/>
                  <a:gd name="T13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4" h="24">
                    <a:moveTo>
                      <a:pt x="2" y="7"/>
                    </a:moveTo>
                    <a:cubicBezTo>
                      <a:pt x="70" y="24"/>
                      <a:pt x="143" y="15"/>
                      <a:pt x="212" y="12"/>
                    </a:cubicBezTo>
                    <a:cubicBezTo>
                      <a:pt x="299" y="9"/>
                      <a:pt x="387" y="15"/>
                      <a:pt x="473" y="7"/>
                    </a:cubicBezTo>
                    <a:cubicBezTo>
                      <a:pt x="474" y="7"/>
                      <a:pt x="474" y="4"/>
                      <a:pt x="473" y="4"/>
                    </a:cubicBezTo>
                    <a:cubicBezTo>
                      <a:pt x="391" y="0"/>
                      <a:pt x="308" y="5"/>
                      <a:pt x="226" y="7"/>
                    </a:cubicBezTo>
                    <a:cubicBezTo>
                      <a:pt x="152" y="8"/>
                      <a:pt x="77" y="16"/>
                      <a:pt x="3" y="4"/>
                    </a:cubicBezTo>
                    <a:cubicBezTo>
                      <a:pt x="1" y="4"/>
                      <a:pt x="0" y="6"/>
                      <a:pt x="2" y="7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4" name="Freeform 467"/>
              <p:cNvSpPr>
                <a:spLocks/>
              </p:cNvSpPr>
              <p:nvPr/>
            </p:nvSpPr>
            <p:spPr bwMode="auto">
              <a:xfrm>
                <a:off x="6737351" y="4749800"/>
                <a:ext cx="34925" cy="244475"/>
              </a:xfrm>
              <a:custGeom>
                <a:avLst/>
                <a:gdLst>
                  <a:gd name="T0" fmla="*/ 7 w 9"/>
                  <a:gd name="T1" fmla="*/ 26 h 65"/>
                  <a:gd name="T2" fmla="*/ 6 w 9"/>
                  <a:gd name="T3" fmla="*/ 36 h 65"/>
                  <a:gd name="T4" fmla="*/ 9 w 9"/>
                  <a:gd name="T5" fmla="*/ 36 h 65"/>
                  <a:gd name="T6" fmla="*/ 5 w 9"/>
                  <a:gd name="T7" fmla="*/ 4 h 65"/>
                  <a:gd name="T8" fmla="*/ 2 w 9"/>
                  <a:gd name="T9" fmla="*/ 4 h 65"/>
                  <a:gd name="T10" fmla="*/ 2 w 9"/>
                  <a:gd name="T11" fmla="*/ 40 h 65"/>
                  <a:gd name="T12" fmla="*/ 3 w 9"/>
                  <a:gd name="T13" fmla="*/ 65 h 65"/>
                  <a:gd name="T14" fmla="*/ 4 w 9"/>
                  <a:gd name="T15" fmla="*/ 64 h 65"/>
                  <a:gd name="T16" fmla="*/ 4 w 9"/>
                  <a:gd name="T17" fmla="*/ 64 h 65"/>
                  <a:gd name="T18" fmla="*/ 3 w 9"/>
                  <a:gd name="T19" fmla="*/ 64 h 65"/>
                  <a:gd name="T20" fmla="*/ 3 w 9"/>
                  <a:gd name="T21" fmla="*/ 64 h 65"/>
                  <a:gd name="T22" fmla="*/ 4 w 9"/>
                  <a:gd name="T23" fmla="*/ 65 h 65"/>
                  <a:gd name="T24" fmla="*/ 5 w 9"/>
                  <a:gd name="T25" fmla="*/ 32 h 65"/>
                  <a:gd name="T26" fmla="*/ 5 w 9"/>
                  <a:gd name="T27" fmla="*/ 10 h 65"/>
                  <a:gd name="T28" fmla="*/ 4 w 9"/>
                  <a:gd name="T29" fmla="*/ 20 h 65"/>
                  <a:gd name="T30" fmla="*/ 6 w 9"/>
                  <a:gd name="T31" fmla="*/ 37 h 65"/>
                  <a:gd name="T32" fmla="*/ 9 w 9"/>
                  <a:gd name="T33" fmla="*/ 36 h 65"/>
                  <a:gd name="T34" fmla="*/ 8 w 9"/>
                  <a:gd name="T35" fmla="*/ 26 h 65"/>
                  <a:gd name="T36" fmla="*/ 7 w 9"/>
                  <a:gd name="T37" fmla="*/ 2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65">
                    <a:moveTo>
                      <a:pt x="7" y="26"/>
                    </a:moveTo>
                    <a:cubicBezTo>
                      <a:pt x="7" y="32"/>
                      <a:pt x="6" y="31"/>
                      <a:pt x="6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7" y="25"/>
                      <a:pt x="7" y="15"/>
                      <a:pt x="5" y="4"/>
                    </a:cubicBezTo>
                    <a:cubicBezTo>
                      <a:pt x="4" y="3"/>
                      <a:pt x="2" y="3"/>
                      <a:pt x="2" y="4"/>
                    </a:cubicBezTo>
                    <a:cubicBezTo>
                      <a:pt x="2" y="16"/>
                      <a:pt x="2" y="28"/>
                      <a:pt x="2" y="40"/>
                    </a:cubicBezTo>
                    <a:cubicBezTo>
                      <a:pt x="2" y="48"/>
                      <a:pt x="0" y="58"/>
                      <a:pt x="3" y="65"/>
                    </a:cubicBezTo>
                    <a:cubicBezTo>
                      <a:pt x="3" y="65"/>
                      <a:pt x="4" y="65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4" y="65"/>
                      <a:pt x="4" y="65"/>
                    </a:cubicBezTo>
                    <a:cubicBezTo>
                      <a:pt x="8" y="56"/>
                      <a:pt x="5" y="42"/>
                      <a:pt x="5" y="32"/>
                    </a:cubicBezTo>
                    <a:cubicBezTo>
                      <a:pt x="5" y="25"/>
                      <a:pt x="5" y="17"/>
                      <a:pt x="5" y="10"/>
                    </a:cubicBezTo>
                    <a:cubicBezTo>
                      <a:pt x="5" y="0"/>
                      <a:pt x="4" y="18"/>
                      <a:pt x="4" y="20"/>
                    </a:cubicBezTo>
                    <a:cubicBezTo>
                      <a:pt x="4" y="26"/>
                      <a:pt x="5" y="31"/>
                      <a:pt x="6" y="37"/>
                    </a:cubicBezTo>
                    <a:cubicBezTo>
                      <a:pt x="6" y="39"/>
                      <a:pt x="9" y="38"/>
                      <a:pt x="9" y="36"/>
                    </a:cubicBezTo>
                    <a:cubicBezTo>
                      <a:pt x="9" y="31"/>
                      <a:pt x="8" y="32"/>
                      <a:pt x="8" y="26"/>
                    </a:cubicBezTo>
                    <a:cubicBezTo>
                      <a:pt x="8" y="26"/>
                      <a:pt x="7" y="26"/>
                      <a:pt x="7" y="2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5" name="Freeform 468"/>
              <p:cNvSpPr>
                <a:spLocks/>
              </p:cNvSpPr>
              <p:nvPr/>
            </p:nvSpPr>
            <p:spPr bwMode="auto">
              <a:xfrm>
                <a:off x="6737351" y="4922838"/>
                <a:ext cx="19050" cy="131763"/>
              </a:xfrm>
              <a:custGeom>
                <a:avLst/>
                <a:gdLst>
                  <a:gd name="T0" fmla="*/ 3 w 5"/>
                  <a:gd name="T1" fmla="*/ 0 h 35"/>
                  <a:gd name="T2" fmla="*/ 1 w 5"/>
                  <a:gd name="T3" fmla="*/ 21 h 35"/>
                  <a:gd name="T4" fmla="*/ 1 w 5"/>
                  <a:gd name="T5" fmla="*/ 35 h 35"/>
                  <a:gd name="T6" fmla="*/ 2 w 5"/>
                  <a:gd name="T7" fmla="*/ 35 h 35"/>
                  <a:gd name="T8" fmla="*/ 4 w 5"/>
                  <a:gd name="T9" fmla="*/ 0 h 35"/>
                  <a:gd name="T10" fmla="*/ 3 w 5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5">
                    <a:moveTo>
                      <a:pt x="3" y="0"/>
                    </a:moveTo>
                    <a:cubicBezTo>
                      <a:pt x="3" y="7"/>
                      <a:pt x="2" y="14"/>
                      <a:pt x="1" y="21"/>
                    </a:cubicBezTo>
                    <a:cubicBezTo>
                      <a:pt x="1" y="26"/>
                      <a:pt x="0" y="30"/>
                      <a:pt x="1" y="35"/>
                    </a:cubicBezTo>
                    <a:cubicBezTo>
                      <a:pt x="1" y="35"/>
                      <a:pt x="2" y="35"/>
                      <a:pt x="2" y="35"/>
                    </a:cubicBezTo>
                    <a:cubicBezTo>
                      <a:pt x="5" y="24"/>
                      <a:pt x="4" y="1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6" name="Freeform 469"/>
              <p:cNvSpPr>
                <a:spLocks/>
              </p:cNvSpPr>
              <p:nvPr/>
            </p:nvSpPr>
            <p:spPr bwMode="auto">
              <a:xfrm>
                <a:off x="6737351" y="4983163"/>
                <a:ext cx="117475" cy="96838"/>
              </a:xfrm>
              <a:custGeom>
                <a:avLst/>
                <a:gdLst>
                  <a:gd name="T0" fmla="*/ 1 w 31"/>
                  <a:gd name="T1" fmla="*/ 0 h 26"/>
                  <a:gd name="T2" fmla="*/ 2 w 31"/>
                  <a:gd name="T3" fmla="*/ 7 h 26"/>
                  <a:gd name="T4" fmla="*/ 2 w 31"/>
                  <a:gd name="T5" fmla="*/ 19 h 26"/>
                  <a:gd name="T6" fmla="*/ 2 w 31"/>
                  <a:gd name="T7" fmla="*/ 22 h 26"/>
                  <a:gd name="T8" fmla="*/ 29 w 31"/>
                  <a:gd name="T9" fmla="*/ 25 h 26"/>
                  <a:gd name="T10" fmla="*/ 30 w 31"/>
                  <a:gd name="T11" fmla="*/ 24 h 26"/>
                  <a:gd name="T12" fmla="*/ 1 w 31"/>
                  <a:gd name="T13" fmla="*/ 19 h 26"/>
                  <a:gd name="T14" fmla="*/ 2 w 31"/>
                  <a:gd name="T15" fmla="*/ 22 h 26"/>
                  <a:gd name="T16" fmla="*/ 7 w 31"/>
                  <a:gd name="T17" fmla="*/ 16 h 26"/>
                  <a:gd name="T18" fmla="*/ 2 w 31"/>
                  <a:gd name="T19" fmla="*/ 0 h 26"/>
                  <a:gd name="T20" fmla="*/ 1 w 31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6">
                    <a:moveTo>
                      <a:pt x="1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2" y="10"/>
                      <a:pt x="6" y="19"/>
                      <a:pt x="2" y="19"/>
                    </a:cubicBezTo>
                    <a:cubicBezTo>
                      <a:pt x="2" y="20"/>
                      <a:pt x="2" y="21"/>
                      <a:pt x="2" y="22"/>
                    </a:cubicBezTo>
                    <a:cubicBezTo>
                      <a:pt x="12" y="20"/>
                      <a:pt x="20" y="22"/>
                      <a:pt x="29" y="25"/>
                    </a:cubicBezTo>
                    <a:cubicBezTo>
                      <a:pt x="30" y="26"/>
                      <a:pt x="31" y="24"/>
                      <a:pt x="30" y="24"/>
                    </a:cubicBezTo>
                    <a:cubicBezTo>
                      <a:pt x="24" y="17"/>
                      <a:pt x="9" y="17"/>
                      <a:pt x="1" y="19"/>
                    </a:cubicBezTo>
                    <a:cubicBezTo>
                      <a:pt x="0" y="19"/>
                      <a:pt x="0" y="22"/>
                      <a:pt x="2" y="22"/>
                    </a:cubicBezTo>
                    <a:cubicBezTo>
                      <a:pt x="5" y="22"/>
                      <a:pt x="8" y="20"/>
                      <a:pt x="7" y="16"/>
                    </a:cubicBezTo>
                    <a:cubicBezTo>
                      <a:pt x="6" y="11"/>
                      <a:pt x="5" y="5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" name="Freeform 470"/>
              <p:cNvSpPr>
                <a:spLocks/>
              </p:cNvSpPr>
              <p:nvPr/>
            </p:nvSpPr>
            <p:spPr bwMode="auto">
              <a:xfrm>
                <a:off x="6786563" y="4997450"/>
                <a:ext cx="1744663" cy="87313"/>
              </a:xfrm>
              <a:custGeom>
                <a:avLst/>
                <a:gdLst>
                  <a:gd name="T0" fmla="*/ 1 w 465"/>
                  <a:gd name="T1" fmla="*/ 23 h 23"/>
                  <a:gd name="T2" fmla="*/ 232 w 465"/>
                  <a:gd name="T3" fmla="*/ 6 h 23"/>
                  <a:gd name="T4" fmla="*/ 350 w 465"/>
                  <a:gd name="T5" fmla="*/ 9 h 23"/>
                  <a:gd name="T6" fmla="*/ 465 w 465"/>
                  <a:gd name="T7" fmla="*/ 11 h 23"/>
                  <a:gd name="T8" fmla="*/ 465 w 465"/>
                  <a:gd name="T9" fmla="*/ 10 h 23"/>
                  <a:gd name="T10" fmla="*/ 350 w 465"/>
                  <a:gd name="T11" fmla="*/ 6 h 23"/>
                  <a:gd name="T12" fmla="*/ 225 w 465"/>
                  <a:gd name="T13" fmla="*/ 2 h 23"/>
                  <a:gd name="T14" fmla="*/ 0 w 465"/>
                  <a:gd name="T15" fmla="*/ 22 h 23"/>
                  <a:gd name="T16" fmla="*/ 1 w 465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5" h="23">
                    <a:moveTo>
                      <a:pt x="1" y="23"/>
                    </a:moveTo>
                    <a:cubicBezTo>
                      <a:pt x="76" y="6"/>
                      <a:pt x="155" y="5"/>
                      <a:pt x="232" y="6"/>
                    </a:cubicBezTo>
                    <a:cubicBezTo>
                      <a:pt x="271" y="6"/>
                      <a:pt x="311" y="8"/>
                      <a:pt x="350" y="9"/>
                    </a:cubicBezTo>
                    <a:cubicBezTo>
                      <a:pt x="388" y="11"/>
                      <a:pt x="427" y="15"/>
                      <a:pt x="465" y="11"/>
                    </a:cubicBezTo>
                    <a:cubicBezTo>
                      <a:pt x="465" y="11"/>
                      <a:pt x="465" y="10"/>
                      <a:pt x="465" y="10"/>
                    </a:cubicBezTo>
                    <a:cubicBezTo>
                      <a:pt x="427" y="6"/>
                      <a:pt x="388" y="7"/>
                      <a:pt x="350" y="6"/>
                    </a:cubicBezTo>
                    <a:cubicBezTo>
                      <a:pt x="309" y="4"/>
                      <a:pt x="267" y="2"/>
                      <a:pt x="225" y="2"/>
                    </a:cubicBezTo>
                    <a:cubicBezTo>
                      <a:pt x="149" y="0"/>
                      <a:pt x="74" y="3"/>
                      <a:pt x="0" y="22"/>
                    </a:cubicBezTo>
                    <a:cubicBezTo>
                      <a:pt x="0" y="22"/>
                      <a:pt x="0" y="23"/>
                      <a:pt x="1" y="2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" name="Freeform 471"/>
              <p:cNvSpPr>
                <a:spLocks/>
              </p:cNvSpPr>
              <p:nvPr/>
            </p:nvSpPr>
            <p:spPr bwMode="auto">
              <a:xfrm>
                <a:off x="8523288" y="4826000"/>
                <a:ext cx="22225" cy="123825"/>
              </a:xfrm>
              <a:custGeom>
                <a:avLst/>
                <a:gdLst>
                  <a:gd name="T0" fmla="*/ 6 w 6"/>
                  <a:gd name="T1" fmla="*/ 32 h 33"/>
                  <a:gd name="T2" fmla="*/ 2 w 6"/>
                  <a:gd name="T3" fmla="*/ 0 h 33"/>
                  <a:gd name="T4" fmla="*/ 1 w 6"/>
                  <a:gd name="T5" fmla="*/ 0 h 33"/>
                  <a:gd name="T6" fmla="*/ 5 w 6"/>
                  <a:gd name="T7" fmla="*/ 32 h 33"/>
                  <a:gd name="T8" fmla="*/ 6 w 6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3">
                    <a:moveTo>
                      <a:pt x="6" y="32"/>
                    </a:moveTo>
                    <a:cubicBezTo>
                      <a:pt x="2" y="22"/>
                      <a:pt x="3" y="1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2"/>
                      <a:pt x="1" y="22"/>
                      <a:pt x="5" y="32"/>
                    </a:cubicBezTo>
                    <a:cubicBezTo>
                      <a:pt x="5" y="33"/>
                      <a:pt x="6" y="33"/>
                      <a:pt x="6" y="3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472"/>
              <p:cNvSpPr>
                <a:spLocks/>
              </p:cNvSpPr>
              <p:nvPr/>
            </p:nvSpPr>
            <p:spPr bwMode="auto">
              <a:xfrm>
                <a:off x="8482013" y="4749800"/>
                <a:ext cx="60325" cy="300038"/>
              </a:xfrm>
              <a:custGeom>
                <a:avLst/>
                <a:gdLst>
                  <a:gd name="T0" fmla="*/ 12 w 16"/>
                  <a:gd name="T1" fmla="*/ 8 h 80"/>
                  <a:gd name="T2" fmla="*/ 13 w 16"/>
                  <a:gd name="T3" fmla="*/ 64 h 80"/>
                  <a:gd name="T4" fmla="*/ 16 w 16"/>
                  <a:gd name="T5" fmla="*/ 64 h 80"/>
                  <a:gd name="T6" fmla="*/ 12 w 16"/>
                  <a:gd name="T7" fmla="*/ 29 h 80"/>
                  <a:gd name="T8" fmla="*/ 12 w 16"/>
                  <a:gd name="T9" fmla="*/ 2 h 80"/>
                  <a:gd name="T10" fmla="*/ 9 w 16"/>
                  <a:gd name="T11" fmla="*/ 2 h 80"/>
                  <a:gd name="T12" fmla="*/ 7 w 16"/>
                  <a:gd name="T13" fmla="*/ 79 h 80"/>
                  <a:gd name="T14" fmla="*/ 10 w 16"/>
                  <a:gd name="T15" fmla="*/ 78 h 80"/>
                  <a:gd name="T16" fmla="*/ 12 w 16"/>
                  <a:gd name="T17" fmla="*/ 2 h 80"/>
                  <a:gd name="T18" fmla="*/ 9 w 16"/>
                  <a:gd name="T19" fmla="*/ 2 h 80"/>
                  <a:gd name="T20" fmla="*/ 8 w 16"/>
                  <a:gd name="T21" fmla="*/ 29 h 80"/>
                  <a:gd name="T22" fmla="*/ 13 w 16"/>
                  <a:gd name="T23" fmla="*/ 64 h 80"/>
                  <a:gd name="T24" fmla="*/ 16 w 16"/>
                  <a:gd name="T25" fmla="*/ 64 h 80"/>
                  <a:gd name="T26" fmla="*/ 13 w 16"/>
                  <a:gd name="T27" fmla="*/ 8 h 80"/>
                  <a:gd name="T28" fmla="*/ 12 w 16"/>
                  <a:gd name="T29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80">
                    <a:moveTo>
                      <a:pt x="12" y="8"/>
                    </a:moveTo>
                    <a:cubicBezTo>
                      <a:pt x="8" y="27"/>
                      <a:pt x="11" y="46"/>
                      <a:pt x="13" y="64"/>
                    </a:cubicBezTo>
                    <a:cubicBezTo>
                      <a:pt x="14" y="64"/>
                      <a:pt x="15" y="64"/>
                      <a:pt x="16" y="64"/>
                    </a:cubicBezTo>
                    <a:cubicBezTo>
                      <a:pt x="15" y="53"/>
                      <a:pt x="13" y="41"/>
                      <a:pt x="12" y="29"/>
                    </a:cubicBezTo>
                    <a:cubicBezTo>
                      <a:pt x="11" y="20"/>
                      <a:pt x="12" y="11"/>
                      <a:pt x="12" y="2"/>
                    </a:cubicBezTo>
                    <a:cubicBezTo>
                      <a:pt x="12" y="0"/>
                      <a:pt x="9" y="0"/>
                      <a:pt x="9" y="2"/>
                    </a:cubicBezTo>
                    <a:cubicBezTo>
                      <a:pt x="8" y="26"/>
                      <a:pt x="0" y="56"/>
                      <a:pt x="7" y="79"/>
                    </a:cubicBezTo>
                    <a:cubicBezTo>
                      <a:pt x="8" y="80"/>
                      <a:pt x="10" y="80"/>
                      <a:pt x="10" y="78"/>
                    </a:cubicBezTo>
                    <a:cubicBezTo>
                      <a:pt x="10" y="53"/>
                      <a:pt x="12" y="28"/>
                      <a:pt x="12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11"/>
                      <a:pt x="7" y="20"/>
                      <a:pt x="8" y="29"/>
                    </a:cubicBezTo>
                    <a:cubicBezTo>
                      <a:pt x="9" y="41"/>
                      <a:pt x="11" y="53"/>
                      <a:pt x="13" y="64"/>
                    </a:cubicBezTo>
                    <a:cubicBezTo>
                      <a:pt x="13" y="66"/>
                      <a:pt x="16" y="66"/>
                      <a:pt x="16" y="64"/>
                    </a:cubicBezTo>
                    <a:cubicBezTo>
                      <a:pt x="14" y="46"/>
                      <a:pt x="10" y="27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473"/>
              <p:cNvSpPr>
                <a:spLocks/>
              </p:cNvSpPr>
              <p:nvPr/>
            </p:nvSpPr>
            <p:spPr bwMode="auto">
              <a:xfrm>
                <a:off x="8545513" y="4779963"/>
                <a:ext cx="277813" cy="214313"/>
              </a:xfrm>
              <a:custGeom>
                <a:avLst/>
                <a:gdLst>
                  <a:gd name="T0" fmla="*/ 14 w 74"/>
                  <a:gd name="T1" fmla="*/ 16 h 57"/>
                  <a:gd name="T2" fmla="*/ 2 w 74"/>
                  <a:gd name="T3" fmla="*/ 1 h 57"/>
                  <a:gd name="T4" fmla="*/ 0 w 74"/>
                  <a:gd name="T5" fmla="*/ 3 h 57"/>
                  <a:gd name="T6" fmla="*/ 30 w 74"/>
                  <a:gd name="T7" fmla="*/ 28 h 57"/>
                  <a:gd name="T8" fmla="*/ 73 w 74"/>
                  <a:gd name="T9" fmla="*/ 57 h 57"/>
                  <a:gd name="T10" fmla="*/ 74 w 74"/>
                  <a:gd name="T11" fmla="*/ 56 h 57"/>
                  <a:gd name="T12" fmla="*/ 42 w 74"/>
                  <a:gd name="T13" fmla="*/ 30 h 57"/>
                  <a:gd name="T14" fmla="*/ 19 w 74"/>
                  <a:gd name="T15" fmla="*/ 19 h 57"/>
                  <a:gd name="T16" fmla="*/ 5 w 74"/>
                  <a:gd name="T17" fmla="*/ 5 h 57"/>
                  <a:gd name="T18" fmla="*/ 7 w 74"/>
                  <a:gd name="T19" fmla="*/ 10 h 57"/>
                  <a:gd name="T20" fmla="*/ 13 w 74"/>
                  <a:gd name="T21" fmla="*/ 17 h 57"/>
                  <a:gd name="T22" fmla="*/ 14 w 74"/>
                  <a:gd name="T23" fmla="*/ 1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57">
                    <a:moveTo>
                      <a:pt x="14" y="16"/>
                    </a:moveTo>
                    <a:cubicBezTo>
                      <a:pt x="10" y="11"/>
                      <a:pt x="7" y="6"/>
                      <a:pt x="2" y="1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8" y="15"/>
                      <a:pt x="18" y="22"/>
                      <a:pt x="30" y="28"/>
                    </a:cubicBezTo>
                    <a:cubicBezTo>
                      <a:pt x="47" y="37"/>
                      <a:pt x="60" y="44"/>
                      <a:pt x="73" y="57"/>
                    </a:cubicBezTo>
                    <a:cubicBezTo>
                      <a:pt x="74" y="57"/>
                      <a:pt x="74" y="57"/>
                      <a:pt x="74" y="56"/>
                    </a:cubicBezTo>
                    <a:cubicBezTo>
                      <a:pt x="69" y="43"/>
                      <a:pt x="54" y="36"/>
                      <a:pt x="42" y="30"/>
                    </a:cubicBezTo>
                    <a:cubicBezTo>
                      <a:pt x="34" y="27"/>
                      <a:pt x="27" y="23"/>
                      <a:pt x="19" y="19"/>
                    </a:cubicBezTo>
                    <a:cubicBezTo>
                      <a:pt x="14" y="15"/>
                      <a:pt x="9" y="10"/>
                      <a:pt x="5" y="5"/>
                    </a:cubicBezTo>
                    <a:cubicBezTo>
                      <a:pt x="3" y="7"/>
                      <a:pt x="3" y="9"/>
                      <a:pt x="7" y="10"/>
                    </a:cubicBezTo>
                    <a:cubicBezTo>
                      <a:pt x="9" y="13"/>
                      <a:pt x="11" y="15"/>
                      <a:pt x="13" y="17"/>
                    </a:cubicBezTo>
                    <a:cubicBezTo>
                      <a:pt x="14" y="18"/>
                      <a:pt x="15" y="17"/>
                      <a:pt x="14" y="1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" name="Freeform 474"/>
              <p:cNvSpPr>
                <a:spLocks/>
              </p:cNvSpPr>
              <p:nvPr/>
            </p:nvSpPr>
            <p:spPr bwMode="auto">
              <a:xfrm>
                <a:off x="6753226" y="5065713"/>
                <a:ext cx="41275" cy="911225"/>
              </a:xfrm>
              <a:custGeom>
                <a:avLst/>
                <a:gdLst>
                  <a:gd name="T0" fmla="*/ 8 w 11"/>
                  <a:gd name="T1" fmla="*/ 10 h 243"/>
                  <a:gd name="T2" fmla="*/ 5 w 11"/>
                  <a:gd name="T3" fmla="*/ 22 h 243"/>
                  <a:gd name="T4" fmla="*/ 2 w 11"/>
                  <a:gd name="T5" fmla="*/ 48 h 243"/>
                  <a:gd name="T6" fmla="*/ 1 w 11"/>
                  <a:gd name="T7" fmla="*/ 117 h 243"/>
                  <a:gd name="T8" fmla="*/ 6 w 11"/>
                  <a:gd name="T9" fmla="*/ 240 h 243"/>
                  <a:gd name="T10" fmla="*/ 10 w 11"/>
                  <a:gd name="T11" fmla="*/ 240 h 243"/>
                  <a:gd name="T12" fmla="*/ 5 w 11"/>
                  <a:gd name="T13" fmla="*/ 131 h 243"/>
                  <a:gd name="T14" fmla="*/ 10 w 11"/>
                  <a:gd name="T15" fmla="*/ 2 h 243"/>
                  <a:gd name="T16" fmla="*/ 9 w 11"/>
                  <a:gd name="T17" fmla="*/ 2 h 243"/>
                  <a:gd name="T18" fmla="*/ 7 w 11"/>
                  <a:gd name="T19" fmla="*/ 10 h 243"/>
                  <a:gd name="T20" fmla="*/ 8 w 11"/>
                  <a:gd name="T21" fmla="*/ 1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243">
                    <a:moveTo>
                      <a:pt x="8" y="10"/>
                    </a:moveTo>
                    <a:cubicBezTo>
                      <a:pt x="11" y="0"/>
                      <a:pt x="6" y="19"/>
                      <a:pt x="5" y="22"/>
                    </a:cubicBezTo>
                    <a:cubicBezTo>
                      <a:pt x="4" y="30"/>
                      <a:pt x="3" y="39"/>
                      <a:pt x="2" y="48"/>
                    </a:cubicBezTo>
                    <a:cubicBezTo>
                      <a:pt x="0" y="71"/>
                      <a:pt x="0" y="94"/>
                      <a:pt x="1" y="117"/>
                    </a:cubicBezTo>
                    <a:cubicBezTo>
                      <a:pt x="1" y="158"/>
                      <a:pt x="3" y="199"/>
                      <a:pt x="6" y="240"/>
                    </a:cubicBezTo>
                    <a:cubicBezTo>
                      <a:pt x="6" y="243"/>
                      <a:pt x="9" y="243"/>
                      <a:pt x="10" y="240"/>
                    </a:cubicBezTo>
                    <a:cubicBezTo>
                      <a:pt x="11" y="204"/>
                      <a:pt x="7" y="167"/>
                      <a:pt x="5" y="131"/>
                    </a:cubicBezTo>
                    <a:cubicBezTo>
                      <a:pt x="2" y="88"/>
                      <a:pt x="2" y="45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5"/>
                      <a:pt x="8" y="8"/>
                      <a:pt x="7" y="10"/>
                    </a:cubicBezTo>
                    <a:cubicBezTo>
                      <a:pt x="7" y="11"/>
                      <a:pt x="8" y="11"/>
                      <a:pt x="8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" name="Freeform 475"/>
              <p:cNvSpPr>
                <a:spLocks/>
              </p:cNvSpPr>
              <p:nvPr/>
            </p:nvSpPr>
            <p:spPr bwMode="auto">
              <a:xfrm>
                <a:off x="8432801" y="5049838"/>
                <a:ext cx="82550" cy="919163"/>
              </a:xfrm>
              <a:custGeom>
                <a:avLst/>
                <a:gdLst>
                  <a:gd name="T0" fmla="*/ 14 w 22"/>
                  <a:gd name="T1" fmla="*/ 8 h 245"/>
                  <a:gd name="T2" fmla="*/ 14 w 22"/>
                  <a:gd name="T3" fmla="*/ 2 h 245"/>
                  <a:gd name="T4" fmla="*/ 11 w 22"/>
                  <a:gd name="T5" fmla="*/ 2 h 245"/>
                  <a:gd name="T6" fmla="*/ 12 w 22"/>
                  <a:gd name="T7" fmla="*/ 243 h 245"/>
                  <a:gd name="T8" fmla="*/ 15 w 22"/>
                  <a:gd name="T9" fmla="*/ 242 h 245"/>
                  <a:gd name="T10" fmla="*/ 14 w 22"/>
                  <a:gd name="T11" fmla="*/ 127 h 245"/>
                  <a:gd name="T12" fmla="*/ 13 w 22"/>
                  <a:gd name="T13" fmla="*/ 8 h 245"/>
                  <a:gd name="T14" fmla="*/ 14 w 22"/>
                  <a:gd name="T15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45">
                    <a:moveTo>
                      <a:pt x="14" y="8"/>
                    </a:moveTo>
                    <a:cubicBezTo>
                      <a:pt x="15" y="4"/>
                      <a:pt x="16" y="5"/>
                      <a:pt x="14" y="2"/>
                    </a:cubicBezTo>
                    <a:cubicBezTo>
                      <a:pt x="13" y="0"/>
                      <a:pt x="11" y="1"/>
                      <a:pt x="11" y="2"/>
                    </a:cubicBezTo>
                    <a:cubicBezTo>
                      <a:pt x="16" y="82"/>
                      <a:pt x="0" y="163"/>
                      <a:pt x="12" y="243"/>
                    </a:cubicBezTo>
                    <a:cubicBezTo>
                      <a:pt x="12" y="245"/>
                      <a:pt x="15" y="244"/>
                      <a:pt x="15" y="242"/>
                    </a:cubicBezTo>
                    <a:cubicBezTo>
                      <a:pt x="11" y="204"/>
                      <a:pt x="12" y="165"/>
                      <a:pt x="14" y="127"/>
                    </a:cubicBezTo>
                    <a:cubicBezTo>
                      <a:pt x="16" y="89"/>
                      <a:pt x="22" y="44"/>
                      <a:pt x="13" y="8"/>
                    </a:cubicBezTo>
                    <a:cubicBezTo>
                      <a:pt x="13" y="9"/>
                      <a:pt x="14" y="9"/>
                      <a:pt x="14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476"/>
              <p:cNvSpPr>
                <a:spLocks/>
              </p:cNvSpPr>
              <p:nvPr/>
            </p:nvSpPr>
            <p:spPr bwMode="auto">
              <a:xfrm>
                <a:off x="6764338" y="5924550"/>
                <a:ext cx="1781175" cy="80963"/>
              </a:xfrm>
              <a:custGeom>
                <a:avLst/>
                <a:gdLst>
                  <a:gd name="T0" fmla="*/ 14 w 475"/>
                  <a:gd name="T1" fmla="*/ 15 h 22"/>
                  <a:gd name="T2" fmla="*/ 3 w 475"/>
                  <a:gd name="T3" fmla="*/ 18 h 22"/>
                  <a:gd name="T4" fmla="*/ 3 w 475"/>
                  <a:gd name="T5" fmla="*/ 21 h 22"/>
                  <a:gd name="T6" fmla="*/ 247 w 475"/>
                  <a:gd name="T7" fmla="*/ 10 h 22"/>
                  <a:gd name="T8" fmla="*/ 357 w 475"/>
                  <a:gd name="T9" fmla="*/ 5 h 22"/>
                  <a:gd name="T10" fmla="*/ 473 w 475"/>
                  <a:gd name="T11" fmla="*/ 13 h 22"/>
                  <a:gd name="T12" fmla="*/ 473 w 475"/>
                  <a:gd name="T13" fmla="*/ 10 h 22"/>
                  <a:gd name="T14" fmla="*/ 364 w 475"/>
                  <a:gd name="T15" fmla="*/ 0 h 22"/>
                  <a:gd name="T16" fmla="*/ 247 w 475"/>
                  <a:gd name="T17" fmla="*/ 5 h 22"/>
                  <a:gd name="T18" fmla="*/ 116 w 475"/>
                  <a:gd name="T19" fmla="*/ 9 h 22"/>
                  <a:gd name="T20" fmla="*/ 48 w 475"/>
                  <a:gd name="T21" fmla="*/ 12 h 22"/>
                  <a:gd name="T22" fmla="*/ 18 w 475"/>
                  <a:gd name="T23" fmla="*/ 15 h 22"/>
                  <a:gd name="T24" fmla="*/ 15 w 475"/>
                  <a:gd name="T25" fmla="*/ 16 h 22"/>
                  <a:gd name="T26" fmla="*/ 14 w 475"/>
                  <a:gd name="T27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5" h="22">
                    <a:moveTo>
                      <a:pt x="14" y="15"/>
                    </a:moveTo>
                    <a:cubicBezTo>
                      <a:pt x="10" y="16"/>
                      <a:pt x="7" y="17"/>
                      <a:pt x="3" y="18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84" y="13"/>
                      <a:pt x="165" y="15"/>
                      <a:pt x="247" y="10"/>
                    </a:cubicBezTo>
                    <a:cubicBezTo>
                      <a:pt x="284" y="8"/>
                      <a:pt x="320" y="6"/>
                      <a:pt x="357" y="5"/>
                    </a:cubicBezTo>
                    <a:cubicBezTo>
                      <a:pt x="396" y="5"/>
                      <a:pt x="434" y="9"/>
                      <a:pt x="473" y="13"/>
                    </a:cubicBezTo>
                    <a:cubicBezTo>
                      <a:pt x="475" y="14"/>
                      <a:pt x="475" y="10"/>
                      <a:pt x="473" y="10"/>
                    </a:cubicBezTo>
                    <a:cubicBezTo>
                      <a:pt x="438" y="0"/>
                      <a:pt x="400" y="0"/>
                      <a:pt x="364" y="0"/>
                    </a:cubicBezTo>
                    <a:cubicBezTo>
                      <a:pt x="325" y="0"/>
                      <a:pt x="286" y="3"/>
                      <a:pt x="247" y="5"/>
                    </a:cubicBezTo>
                    <a:cubicBezTo>
                      <a:pt x="203" y="8"/>
                      <a:pt x="160" y="8"/>
                      <a:pt x="116" y="9"/>
                    </a:cubicBezTo>
                    <a:cubicBezTo>
                      <a:pt x="93" y="9"/>
                      <a:pt x="70" y="10"/>
                      <a:pt x="48" y="12"/>
                    </a:cubicBezTo>
                    <a:cubicBezTo>
                      <a:pt x="38" y="13"/>
                      <a:pt x="28" y="14"/>
                      <a:pt x="18" y="15"/>
                    </a:cubicBezTo>
                    <a:cubicBezTo>
                      <a:pt x="10" y="16"/>
                      <a:pt x="4" y="22"/>
                      <a:pt x="15" y="16"/>
                    </a:cubicBezTo>
                    <a:cubicBezTo>
                      <a:pt x="15" y="16"/>
                      <a:pt x="15" y="15"/>
                      <a:pt x="14" y="1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" name="Freeform 477"/>
              <p:cNvSpPr>
                <a:spLocks/>
              </p:cNvSpPr>
              <p:nvPr/>
            </p:nvSpPr>
            <p:spPr bwMode="auto">
              <a:xfrm>
                <a:off x="8478838" y="5765800"/>
                <a:ext cx="325438" cy="222250"/>
              </a:xfrm>
              <a:custGeom>
                <a:avLst/>
                <a:gdLst>
                  <a:gd name="T0" fmla="*/ 13 w 87"/>
                  <a:gd name="T1" fmla="*/ 46 h 59"/>
                  <a:gd name="T2" fmla="*/ 2 w 87"/>
                  <a:gd name="T3" fmla="*/ 54 h 59"/>
                  <a:gd name="T4" fmla="*/ 5 w 87"/>
                  <a:gd name="T5" fmla="*/ 57 h 59"/>
                  <a:gd name="T6" fmla="*/ 45 w 87"/>
                  <a:gd name="T7" fmla="*/ 26 h 59"/>
                  <a:gd name="T8" fmla="*/ 86 w 87"/>
                  <a:gd name="T9" fmla="*/ 2 h 59"/>
                  <a:gd name="T10" fmla="*/ 85 w 87"/>
                  <a:gd name="T11" fmla="*/ 0 h 59"/>
                  <a:gd name="T12" fmla="*/ 2 w 87"/>
                  <a:gd name="T13" fmla="*/ 54 h 59"/>
                  <a:gd name="T14" fmla="*/ 6 w 87"/>
                  <a:gd name="T15" fmla="*/ 57 h 59"/>
                  <a:gd name="T16" fmla="*/ 14 w 87"/>
                  <a:gd name="T17" fmla="*/ 48 h 59"/>
                  <a:gd name="T18" fmla="*/ 13 w 87"/>
                  <a:gd name="T19" fmla="*/ 4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59">
                    <a:moveTo>
                      <a:pt x="13" y="46"/>
                    </a:moveTo>
                    <a:cubicBezTo>
                      <a:pt x="7" y="48"/>
                      <a:pt x="5" y="49"/>
                      <a:pt x="2" y="54"/>
                    </a:cubicBezTo>
                    <a:cubicBezTo>
                      <a:pt x="0" y="57"/>
                      <a:pt x="3" y="59"/>
                      <a:pt x="5" y="57"/>
                    </a:cubicBezTo>
                    <a:cubicBezTo>
                      <a:pt x="17" y="45"/>
                      <a:pt x="31" y="35"/>
                      <a:pt x="45" y="26"/>
                    </a:cubicBezTo>
                    <a:cubicBezTo>
                      <a:pt x="59" y="17"/>
                      <a:pt x="73" y="11"/>
                      <a:pt x="86" y="2"/>
                    </a:cubicBezTo>
                    <a:cubicBezTo>
                      <a:pt x="87" y="2"/>
                      <a:pt x="87" y="0"/>
                      <a:pt x="85" y="0"/>
                    </a:cubicBezTo>
                    <a:cubicBezTo>
                      <a:pt x="55" y="7"/>
                      <a:pt x="22" y="31"/>
                      <a:pt x="2" y="54"/>
                    </a:cubicBezTo>
                    <a:cubicBezTo>
                      <a:pt x="3" y="55"/>
                      <a:pt x="4" y="56"/>
                      <a:pt x="6" y="57"/>
                    </a:cubicBezTo>
                    <a:cubicBezTo>
                      <a:pt x="8" y="53"/>
                      <a:pt x="11" y="50"/>
                      <a:pt x="14" y="48"/>
                    </a:cubicBezTo>
                    <a:cubicBezTo>
                      <a:pt x="15" y="48"/>
                      <a:pt x="14" y="46"/>
                      <a:pt x="13" y="4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" name="Freeform 478"/>
              <p:cNvSpPr>
                <a:spLocks/>
              </p:cNvSpPr>
              <p:nvPr/>
            </p:nvSpPr>
            <p:spPr bwMode="auto">
              <a:xfrm>
                <a:off x="8823326" y="4979988"/>
                <a:ext cx="30163" cy="779463"/>
              </a:xfrm>
              <a:custGeom>
                <a:avLst/>
                <a:gdLst>
                  <a:gd name="T0" fmla="*/ 6 w 8"/>
                  <a:gd name="T1" fmla="*/ 7 h 208"/>
                  <a:gd name="T2" fmla="*/ 7 w 8"/>
                  <a:gd name="T3" fmla="*/ 1 h 208"/>
                  <a:gd name="T4" fmla="*/ 6 w 8"/>
                  <a:gd name="T5" fmla="*/ 0 h 208"/>
                  <a:gd name="T6" fmla="*/ 4 w 8"/>
                  <a:gd name="T7" fmla="*/ 0 h 208"/>
                  <a:gd name="T8" fmla="*/ 2 w 8"/>
                  <a:gd name="T9" fmla="*/ 1 h 208"/>
                  <a:gd name="T10" fmla="*/ 3 w 8"/>
                  <a:gd name="T11" fmla="*/ 205 h 208"/>
                  <a:gd name="T12" fmla="*/ 8 w 8"/>
                  <a:gd name="T13" fmla="*/ 205 h 208"/>
                  <a:gd name="T14" fmla="*/ 6 w 8"/>
                  <a:gd name="T15" fmla="*/ 103 h 208"/>
                  <a:gd name="T16" fmla="*/ 5 w 8"/>
                  <a:gd name="T17" fmla="*/ 7 h 208"/>
                  <a:gd name="T18" fmla="*/ 6 w 8"/>
                  <a:gd name="T19" fmla="*/ 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08">
                    <a:moveTo>
                      <a:pt x="6" y="7"/>
                    </a:moveTo>
                    <a:cubicBezTo>
                      <a:pt x="6" y="5"/>
                      <a:pt x="6" y="3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0" y="69"/>
                      <a:pt x="4" y="137"/>
                      <a:pt x="3" y="205"/>
                    </a:cubicBezTo>
                    <a:cubicBezTo>
                      <a:pt x="3" y="208"/>
                      <a:pt x="8" y="208"/>
                      <a:pt x="8" y="205"/>
                    </a:cubicBezTo>
                    <a:cubicBezTo>
                      <a:pt x="7" y="171"/>
                      <a:pt x="7" y="137"/>
                      <a:pt x="6" y="103"/>
                    </a:cubicBezTo>
                    <a:cubicBezTo>
                      <a:pt x="6" y="72"/>
                      <a:pt x="3" y="39"/>
                      <a:pt x="5" y="7"/>
                    </a:cubicBezTo>
                    <a:cubicBezTo>
                      <a:pt x="5" y="8"/>
                      <a:pt x="6" y="8"/>
                      <a:pt x="6" y="7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" name="Freeform 479"/>
              <p:cNvSpPr>
                <a:spLocks/>
              </p:cNvSpPr>
              <p:nvPr/>
            </p:nvSpPr>
            <p:spPr bwMode="auto">
              <a:xfrm>
                <a:off x="6737351" y="5076825"/>
                <a:ext cx="90488" cy="944563"/>
              </a:xfrm>
              <a:custGeom>
                <a:avLst/>
                <a:gdLst>
                  <a:gd name="T0" fmla="*/ 4 w 24"/>
                  <a:gd name="T1" fmla="*/ 37 h 252"/>
                  <a:gd name="T2" fmla="*/ 2 w 24"/>
                  <a:gd name="T3" fmla="*/ 7 h 252"/>
                  <a:gd name="T4" fmla="*/ 1 w 24"/>
                  <a:gd name="T5" fmla="*/ 7 h 252"/>
                  <a:gd name="T6" fmla="*/ 18 w 24"/>
                  <a:gd name="T7" fmla="*/ 112 h 252"/>
                  <a:gd name="T8" fmla="*/ 16 w 24"/>
                  <a:gd name="T9" fmla="*/ 221 h 252"/>
                  <a:gd name="T10" fmla="*/ 18 w 24"/>
                  <a:gd name="T11" fmla="*/ 236 h 252"/>
                  <a:gd name="T12" fmla="*/ 22 w 24"/>
                  <a:gd name="T13" fmla="*/ 242 h 252"/>
                  <a:gd name="T14" fmla="*/ 19 w 24"/>
                  <a:gd name="T15" fmla="*/ 221 h 252"/>
                  <a:gd name="T16" fmla="*/ 16 w 24"/>
                  <a:gd name="T17" fmla="*/ 170 h 252"/>
                  <a:gd name="T18" fmla="*/ 18 w 24"/>
                  <a:gd name="T19" fmla="*/ 59 h 252"/>
                  <a:gd name="T20" fmla="*/ 17 w 24"/>
                  <a:gd name="T21" fmla="*/ 59 h 252"/>
                  <a:gd name="T22" fmla="*/ 20 w 24"/>
                  <a:gd name="T23" fmla="*/ 250 h 252"/>
                  <a:gd name="T24" fmla="*/ 23 w 24"/>
                  <a:gd name="T25" fmla="*/ 249 h 252"/>
                  <a:gd name="T26" fmla="*/ 20 w 24"/>
                  <a:gd name="T27" fmla="*/ 112 h 252"/>
                  <a:gd name="T28" fmla="*/ 10 w 24"/>
                  <a:gd name="T29" fmla="*/ 52 h 252"/>
                  <a:gd name="T30" fmla="*/ 4 w 24"/>
                  <a:gd name="T31" fmla="*/ 22 h 252"/>
                  <a:gd name="T32" fmla="*/ 3 w 24"/>
                  <a:gd name="T33" fmla="*/ 37 h 252"/>
                  <a:gd name="T34" fmla="*/ 4 w 24"/>
                  <a:gd name="T35" fmla="*/ 3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52">
                    <a:moveTo>
                      <a:pt x="4" y="37"/>
                    </a:moveTo>
                    <a:cubicBezTo>
                      <a:pt x="4" y="27"/>
                      <a:pt x="4" y="1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5" y="42"/>
                      <a:pt x="14" y="77"/>
                      <a:pt x="18" y="112"/>
                    </a:cubicBezTo>
                    <a:cubicBezTo>
                      <a:pt x="21" y="148"/>
                      <a:pt x="15" y="185"/>
                      <a:pt x="16" y="221"/>
                    </a:cubicBezTo>
                    <a:cubicBezTo>
                      <a:pt x="17" y="226"/>
                      <a:pt x="17" y="231"/>
                      <a:pt x="18" y="236"/>
                    </a:cubicBezTo>
                    <a:cubicBezTo>
                      <a:pt x="16" y="242"/>
                      <a:pt x="18" y="244"/>
                      <a:pt x="22" y="242"/>
                    </a:cubicBezTo>
                    <a:cubicBezTo>
                      <a:pt x="20" y="235"/>
                      <a:pt x="19" y="228"/>
                      <a:pt x="19" y="221"/>
                    </a:cubicBezTo>
                    <a:cubicBezTo>
                      <a:pt x="17" y="204"/>
                      <a:pt x="16" y="187"/>
                      <a:pt x="16" y="170"/>
                    </a:cubicBezTo>
                    <a:cubicBezTo>
                      <a:pt x="16" y="133"/>
                      <a:pt x="20" y="96"/>
                      <a:pt x="18" y="59"/>
                    </a:cubicBezTo>
                    <a:cubicBezTo>
                      <a:pt x="18" y="59"/>
                      <a:pt x="17" y="59"/>
                      <a:pt x="17" y="59"/>
                    </a:cubicBezTo>
                    <a:cubicBezTo>
                      <a:pt x="10" y="122"/>
                      <a:pt x="9" y="188"/>
                      <a:pt x="20" y="250"/>
                    </a:cubicBezTo>
                    <a:cubicBezTo>
                      <a:pt x="20" y="252"/>
                      <a:pt x="23" y="251"/>
                      <a:pt x="23" y="249"/>
                    </a:cubicBezTo>
                    <a:cubicBezTo>
                      <a:pt x="16" y="203"/>
                      <a:pt x="24" y="158"/>
                      <a:pt x="20" y="112"/>
                    </a:cubicBezTo>
                    <a:cubicBezTo>
                      <a:pt x="19" y="92"/>
                      <a:pt x="14" y="72"/>
                      <a:pt x="10" y="52"/>
                    </a:cubicBezTo>
                    <a:cubicBezTo>
                      <a:pt x="8" y="42"/>
                      <a:pt x="6" y="32"/>
                      <a:pt x="4" y="22"/>
                    </a:cubicBezTo>
                    <a:cubicBezTo>
                      <a:pt x="0" y="0"/>
                      <a:pt x="3" y="32"/>
                      <a:pt x="3" y="37"/>
                    </a:cubicBezTo>
                    <a:cubicBezTo>
                      <a:pt x="3" y="38"/>
                      <a:pt x="4" y="38"/>
                      <a:pt x="4" y="37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480"/>
              <p:cNvSpPr>
                <a:spLocks/>
              </p:cNvSpPr>
              <p:nvPr/>
            </p:nvSpPr>
            <p:spPr bwMode="auto">
              <a:xfrm>
                <a:off x="6734176" y="5095875"/>
                <a:ext cx="71438" cy="625475"/>
              </a:xfrm>
              <a:custGeom>
                <a:avLst/>
                <a:gdLst>
                  <a:gd name="T0" fmla="*/ 15 w 19"/>
                  <a:gd name="T1" fmla="*/ 2 h 167"/>
                  <a:gd name="T2" fmla="*/ 18 w 19"/>
                  <a:gd name="T3" fmla="*/ 167 h 167"/>
                  <a:gd name="T4" fmla="*/ 19 w 19"/>
                  <a:gd name="T5" fmla="*/ 166 h 167"/>
                  <a:gd name="T6" fmla="*/ 18 w 19"/>
                  <a:gd name="T7" fmla="*/ 3 h 167"/>
                  <a:gd name="T8" fmla="*/ 15 w 19"/>
                  <a:gd name="T9" fmla="*/ 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7">
                    <a:moveTo>
                      <a:pt x="15" y="2"/>
                    </a:moveTo>
                    <a:cubicBezTo>
                      <a:pt x="0" y="52"/>
                      <a:pt x="5" y="116"/>
                      <a:pt x="18" y="167"/>
                    </a:cubicBezTo>
                    <a:cubicBezTo>
                      <a:pt x="18" y="167"/>
                      <a:pt x="19" y="167"/>
                      <a:pt x="19" y="166"/>
                    </a:cubicBezTo>
                    <a:cubicBezTo>
                      <a:pt x="15" y="111"/>
                      <a:pt x="8" y="58"/>
                      <a:pt x="18" y="3"/>
                    </a:cubicBezTo>
                    <a:cubicBezTo>
                      <a:pt x="18" y="1"/>
                      <a:pt x="16" y="0"/>
                      <a:pt x="15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481"/>
              <p:cNvSpPr>
                <a:spLocks/>
              </p:cNvSpPr>
              <p:nvPr/>
            </p:nvSpPr>
            <p:spPr bwMode="auto">
              <a:xfrm>
                <a:off x="6775451" y="5961063"/>
                <a:ext cx="360363" cy="41275"/>
              </a:xfrm>
              <a:custGeom>
                <a:avLst/>
                <a:gdLst>
                  <a:gd name="T0" fmla="*/ 13 w 96"/>
                  <a:gd name="T1" fmla="*/ 5 h 11"/>
                  <a:gd name="T2" fmla="*/ 2 w 96"/>
                  <a:gd name="T3" fmla="*/ 8 h 11"/>
                  <a:gd name="T4" fmla="*/ 2 w 96"/>
                  <a:gd name="T5" fmla="*/ 11 h 11"/>
                  <a:gd name="T6" fmla="*/ 96 w 96"/>
                  <a:gd name="T7" fmla="*/ 2 h 11"/>
                  <a:gd name="T8" fmla="*/ 96 w 96"/>
                  <a:gd name="T9" fmla="*/ 1 h 11"/>
                  <a:gd name="T10" fmla="*/ 35 w 96"/>
                  <a:gd name="T11" fmla="*/ 5 h 11"/>
                  <a:gd name="T12" fmla="*/ 4 w 96"/>
                  <a:gd name="T13" fmla="*/ 10 h 11"/>
                  <a:gd name="T14" fmla="*/ 14 w 96"/>
                  <a:gd name="T15" fmla="*/ 6 h 11"/>
                  <a:gd name="T16" fmla="*/ 13 w 96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11">
                    <a:moveTo>
                      <a:pt x="13" y="5"/>
                    </a:moveTo>
                    <a:cubicBezTo>
                      <a:pt x="9" y="6"/>
                      <a:pt x="6" y="8"/>
                      <a:pt x="2" y="8"/>
                    </a:cubicBezTo>
                    <a:cubicBezTo>
                      <a:pt x="0" y="8"/>
                      <a:pt x="0" y="11"/>
                      <a:pt x="2" y="11"/>
                    </a:cubicBezTo>
                    <a:cubicBezTo>
                      <a:pt x="33" y="11"/>
                      <a:pt x="64" y="5"/>
                      <a:pt x="96" y="2"/>
                    </a:cubicBezTo>
                    <a:cubicBezTo>
                      <a:pt x="96" y="2"/>
                      <a:pt x="96" y="1"/>
                      <a:pt x="96" y="1"/>
                    </a:cubicBezTo>
                    <a:cubicBezTo>
                      <a:pt x="75" y="0"/>
                      <a:pt x="55" y="3"/>
                      <a:pt x="35" y="5"/>
                    </a:cubicBezTo>
                    <a:cubicBezTo>
                      <a:pt x="24" y="7"/>
                      <a:pt x="14" y="7"/>
                      <a:pt x="4" y="10"/>
                    </a:cubicBezTo>
                    <a:cubicBezTo>
                      <a:pt x="7" y="9"/>
                      <a:pt x="11" y="7"/>
                      <a:pt x="14" y="6"/>
                    </a:cubicBezTo>
                    <a:cubicBezTo>
                      <a:pt x="14" y="5"/>
                      <a:pt x="14" y="5"/>
                      <a:pt x="13" y="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482"/>
              <p:cNvSpPr>
                <a:spLocks/>
              </p:cNvSpPr>
              <p:nvPr/>
            </p:nvSpPr>
            <p:spPr bwMode="auto">
              <a:xfrm>
                <a:off x="6719888" y="5834063"/>
                <a:ext cx="52388" cy="134938"/>
              </a:xfrm>
              <a:custGeom>
                <a:avLst/>
                <a:gdLst>
                  <a:gd name="T0" fmla="*/ 13 w 14"/>
                  <a:gd name="T1" fmla="*/ 4 h 36"/>
                  <a:gd name="T2" fmla="*/ 2 w 14"/>
                  <a:gd name="T3" fmla="*/ 9 h 36"/>
                  <a:gd name="T4" fmla="*/ 7 w 14"/>
                  <a:gd name="T5" fmla="*/ 34 h 36"/>
                  <a:gd name="T6" fmla="*/ 10 w 14"/>
                  <a:gd name="T7" fmla="*/ 33 h 36"/>
                  <a:gd name="T8" fmla="*/ 7 w 14"/>
                  <a:gd name="T9" fmla="*/ 13 h 36"/>
                  <a:gd name="T10" fmla="*/ 6 w 14"/>
                  <a:gd name="T11" fmla="*/ 13 h 36"/>
                  <a:gd name="T12" fmla="*/ 7 w 14"/>
                  <a:gd name="T13" fmla="*/ 34 h 36"/>
                  <a:gd name="T14" fmla="*/ 10 w 14"/>
                  <a:gd name="T15" fmla="*/ 32 h 36"/>
                  <a:gd name="T16" fmla="*/ 12 w 14"/>
                  <a:gd name="T17" fmla="*/ 6 h 36"/>
                  <a:gd name="T18" fmla="*/ 13 w 14"/>
                  <a:gd name="T19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36">
                    <a:moveTo>
                      <a:pt x="13" y="4"/>
                    </a:moveTo>
                    <a:cubicBezTo>
                      <a:pt x="8" y="1"/>
                      <a:pt x="4" y="3"/>
                      <a:pt x="2" y="9"/>
                    </a:cubicBezTo>
                    <a:cubicBezTo>
                      <a:pt x="1" y="18"/>
                      <a:pt x="3" y="27"/>
                      <a:pt x="7" y="34"/>
                    </a:cubicBezTo>
                    <a:cubicBezTo>
                      <a:pt x="8" y="36"/>
                      <a:pt x="11" y="35"/>
                      <a:pt x="10" y="33"/>
                    </a:cubicBezTo>
                    <a:cubicBezTo>
                      <a:pt x="8" y="26"/>
                      <a:pt x="7" y="20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6" y="20"/>
                      <a:pt x="5" y="27"/>
                      <a:pt x="7" y="34"/>
                    </a:cubicBezTo>
                    <a:cubicBezTo>
                      <a:pt x="8" y="33"/>
                      <a:pt x="9" y="33"/>
                      <a:pt x="10" y="32"/>
                    </a:cubicBezTo>
                    <a:cubicBezTo>
                      <a:pt x="8" y="28"/>
                      <a:pt x="0" y="0"/>
                      <a:pt x="12" y="6"/>
                    </a:cubicBezTo>
                    <a:cubicBezTo>
                      <a:pt x="13" y="7"/>
                      <a:pt x="14" y="5"/>
                      <a:pt x="13" y="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" name="Freeform 483"/>
              <p:cNvSpPr>
                <a:spLocks/>
              </p:cNvSpPr>
              <p:nvPr/>
            </p:nvSpPr>
            <p:spPr bwMode="auto">
              <a:xfrm>
                <a:off x="6734176" y="5792788"/>
                <a:ext cx="574675" cy="63500"/>
              </a:xfrm>
              <a:custGeom>
                <a:avLst/>
                <a:gdLst>
                  <a:gd name="T0" fmla="*/ 1 w 153"/>
                  <a:gd name="T1" fmla="*/ 16 h 17"/>
                  <a:gd name="T2" fmla="*/ 29 w 153"/>
                  <a:gd name="T3" fmla="*/ 10 h 17"/>
                  <a:gd name="T4" fmla="*/ 70 w 153"/>
                  <a:gd name="T5" fmla="*/ 9 h 17"/>
                  <a:gd name="T6" fmla="*/ 151 w 153"/>
                  <a:gd name="T7" fmla="*/ 13 h 17"/>
                  <a:gd name="T8" fmla="*/ 151 w 153"/>
                  <a:gd name="T9" fmla="*/ 8 h 17"/>
                  <a:gd name="T10" fmla="*/ 56 w 153"/>
                  <a:gd name="T11" fmla="*/ 4 h 17"/>
                  <a:gd name="T12" fmla="*/ 0 w 153"/>
                  <a:gd name="T13" fmla="*/ 16 h 17"/>
                  <a:gd name="T14" fmla="*/ 1 w 153"/>
                  <a:gd name="T1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17">
                    <a:moveTo>
                      <a:pt x="1" y="16"/>
                    </a:moveTo>
                    <a:cubicBezTo>
                      <a:pt x="6" y="11"/>
                      <a:pt x="22" y="10"/>
                      <a:pt x="29" y="10"/>
                    </a:cubicBezTo>
                    <a:cubicBezTo>
                      <a:pt x="43" y="8"/>
                      <a:pt x="57" y="9"/>
                      <a:pt x="70" y="9"/>
                    </a:cubicBezTo>
                    <a:cubicBezTo>
                      <a:pt x="97" y="10"/>
                      <a:pt x="124" y="13"/>
                      <a:pt x="151" y="13"/>
                    </a:cubicBezTo>
                    <a:cubicBezTo>
                      <a:pt x="153" y="13"/>
                      <a:pt x="153" y="8"/>
                      <a:pt x="151" y="8"/>
                    </a:cubicBezTo>
                    <a:cubicBezTo>
                      <a:pt x="119" y="8"/>
                      <a:pt x="87" y="5"/>
                      <a:pt x="56" y="4"/>
                    </a:cubicBezTo>
                    <a:cubicBezTo>
                      <a:pt x="40" y="4"/>
                      <a:pt x="10" y="0"/>
                      <a:pt x="0" y="16"/>
                    </a:cubicBezTo>
                    <a:cubicBezTo>
                      <a:pt x="0" y="16"/>
                      <a:pt x="1" y="17"/>
                      <a:pt x="1" y="1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" name="Freeform 484"/>
              <p:cNvSpPr>
                <a:spLocks/>
              </p:cNvSpPr>
              <p:nvPr/>
            </p:nvSpPr>
            <p:spPr bwMode="auto">
              <a:xfrm>
                <a:off x="8407401" y="5641975"/>
                <a:ext cx="446088" cy="176213"/>
              </a:xfrm>
              <a:custGeom>
                <a:avLst/>
                <a:gdLst>
                  <a:gd name="T0" fmla="*/ 15 w 119"/>
                  <a:gd name="T1" fmla="*/ 40 h 47"/>
                  <a:gd name="T2" fmla="*/ 22 w 119"/>
                  <a:gd name="T3" fmla="*/ 39 h 47"/>
                  <a:gd name="T4" fmla="*/ 58 w 119"/>
                  <a:gd name="T5" fmla="*/ 27 h 47"/>
                  <a:gd name="T6" fmla="*/ 117 w 119"/>
                  <a:gd name="T7" fmla="*/ 4 h 47"/>
                  <a:gd name="T8" fmla="*/ 116 w 119"/>
                  <a:gd name="T9" fmla="*/ 1 h 47"/>
                  <a:gd name="T10" fmla="*/ 6 w 119"/>
                  <a:gd name="T11" fmla="*/ 43 h 47"/>
                  <a:gd name="T12" fmla="*/ 7 w 119"/>
                  <a:gd name="T13" fmla="*/ 46 h 47"/>
                  <a:gd name="T14" fmla="*/ 15 w 119"/>
                  <a:gd name="T15" fmla="*/ 40 h 47"/>
                  <a:gd name="T16" fmla="*/ 15 w 119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47">
                    <a:moveTo>
                      <a:pt x="15" y="40"/>
                    </a:moveTo>
                    <a:cubicBezTo>
                      <a:pt x="0" y="47"/>
                      <a:pt x="16" y="42"/>
                      <a:pt x="22" y="39"/>
                    </a:cubicBezTo>
                    <a:cubicBezTo>
                      <a:pt x="34" y="35"/>
                      <a:pt x="46" y="31"/>
                      <a:pt x="58" y="27"/>
                    </a:cubicBezTo>
                    <a:cubicBezTo>
                      <a:pt x="78" y="21"/>
                      <a:pt x="99" y="15"/>
                      <a:pt x="117" y="4"/>
                    </a:cubicBezTo>
                    <a:cubicBezTo>
                      <a:pt x="119" y="3"/>
                      <a:pt x="118" y="0"/>
                      <a:pt x="116" y="1"/>
                    </a:cubicBezTo>
                    <a:cubicBezTo>
                      <a:pt x="80" y="18"/>
                      <a:pt x="40" y="24"/>
                      <a:pt x="6" y="43"/>
                    </a:cubicBezTo>
                    <a:cubicBezTo>
                      <a:pt x="5" y="44"/>
                      <a:pt x="6" y="46"/>
                      <a:pt x="7" y="46"/>
                    </a:cubicBezTo>
                    <a:cubicBezTo>
                      <a:pt x="10" y="45"/>
                      <a:pt x="12" y="43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485"/>
              <p:cNvSpPr>
                <a:spLocks/>
              </p:cNvSpPr>
              <p:nvPr/>
            </p:nvSpPr>
            <p:spPr bwMode="auto">
              <a:xfrm>
                <a:off x="7856538" y="5792788"/>
                <a:ext cx="611188" cy="41275"/>
              </a:xfrm>
              <a:custGeom>
                <a:avLst/>
                <a:gdLst>
                  <a:gd name="T0" fmla="*/ 158 w 163"/>
                  <a:gd name="T1" fmla="*/ 2 h 11"/>
                  <a:gd name="T2" fmla="*/ 153 w 163"/>
                  <a:gd name="T3" fmla="*/ 1 h 11"/>
                  <a:gd name="T4" fmla="*/ 153 w 163"/>
                  <a:gd name="T5" fmla="*/ 3 h 11"/>
                  <a:gd name="T6" fmla="*/ 152 w 163"/>
                  <a:gd name="T7" fmla="*/ 1 h 11"/>
                  <a:gd name="T8" fmla="*/ 131 w 163"/>
                  <a:gd name="T9" fmla="*/ 1 h 11"/>
                  <a:gd name="T10" fmla="*/ 87 w 163"/>
                  <a:gd name="T11" fmla="*/ 0 h 11"/>
                  <a:gd name="T12" fmla="*/ 3 w 163"/>
                  <a:gd name="T13" fmla="*/ 6 h 11"/>
                  <a:gd name="T14" fmla="*/ 4 w 163"/>
                  <a:gd name="T15" fmla="*/ 11 h 11"/>
                  <a:gd name="T16" fmla="*/ 160 w 163"/>
                  <a:gd name="T17" fmla="*/ 3 h 11"/>
                  <a:gd name="T18" fmla="*/ 160 w 163"/>
                  <a:gd name="T19" fmla="*/ 1 h 11"/>
                  <a:gd name="T20" fmla="*/ 153 w 163"/>
                  <a:gd name="T21" fmla="*/ 1 h 11"/>
                  <a:gd name="T22" fmla="*/ 153 w 163"/>
                  <a:gd name="T23" fmla="*/ 3 h 11"/>
                  <a:gd name="T24" fmla="*/ 158 w 163"/>
                  <a:gd name="T25" fmla="*/ 2 h 11"/>
                  <a:gd name="T26" fmla="*/ 158 w 163"/>
                  <a:gd name="T2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1">
                    <a:moveTo>
                      <a:pt x="158" y="2"/>
                    </a:moveTo>
                    <a:cubicBezTo>
                      <a:pt x="155" y="2"/>
                      <a:pt x="156" y="2"/>
                      <a:pt x="153" y="1"/>
                    </a:cubicBezTo>
                    <a:cubicBezTo>
                      <a:pt x="152" y="1"/>
                      <a:pt x="152" y="3"/>
                      <a:pt x="153" y="3"/>
                    </a:cubicBezTo>
                    <a:cubicBezTo>
                      <a:pt x="155" y="3"/>
                      <a:pt x="163" y="1"/>
                      <a:pt x="152" y="1"/>
                    </a:cubicBezTo>
                    <a:cubicBezTo>
                      <a:pt x="145" y="1"/>
                      <a:pt x="138" y="1"/>
                      <a:pt x="131" y="1"/>
                    </a:cubicBezTo>
                    <a:cubicBezTo>
                      <a:pt x="116" y="1"/>
                      <a:pt x="102" y="1"/>
                      <a:pt x="87" y="0"/>
                    </a:cubicBezTo>
                    <a:cubicBezTo>
                      <a:pt x="59" y="0"/>
                      <a:pt x="31" y="2"/>
                      <a:pt x="3" y="6"/>
                    </a:cubicBezTo>
                    <a:cubicBezTo>
                      <a:pt x="0" y="7"/>
                      <a:pt x="1" y="11"/>
                      <a:pt x="4" y="11"/>
                    </a:cubicBezTo>
                    <a:cubicBezTo>
                      <a:pt x="56" y="3"/>
                      <a:pt x="107" y="7"/>
                      <a:pt x="160" y="3"/>
                    </a:cubicBezTo>
                    <a:cubicBezTo>
                      <a:pt x="161" y="3"/>
                      <a:pt x="161" y="1"/>
                      <a:pt x="160" y="1"/>
                    </a:cubicBezTo>
                    <a:cubicBezTo>
                      <a:pt x="157" y="1"/>
                      <a:pt x="155" y="1"/>
                      <a:pt x="153" y="1"/>
                    </a:cubicBezTo>
                    <a:cubicBezTo>
                      <a:pt x="152" y="2"/>
                      <a:pt x="152" y="3"/>
                      <a:pt x="153" y="3"/>
                    </a:cubicBezTo>
                    <a:cubicBezTo>
                      <a:pt x="156" y="3"/>
                      <a:pt x="155" y="3"/>
                      <a:pt x="158" y="2"/>
                    </a:cubicBezTo>
                    <a:cubicBezTo>
                      <a:pt x="158" y="2"/>
                      <a:pt x="158" y="2"/>
                      <a:pt x="158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486"/>
              <p:cNvSpPr>
                <a:spLocks/>
              </p:cNvSpPr>
              <p:nvPr/>
            </p:nvSpPr>
            <p:spPr bwMode="auto">
              <a:xfrm>
                <a:off x="7292976" y="5829300"/>
                <a:ext cx="38100" cy="120650"/>
              </a:xfrm>
              <a:custGeom>
                <a:avLst/>
                <a:gdLst>
                  <a:gd name="T0" fmla="*/ 2 w 10"/>
                  <a:gd name="T1" fmla="*/ 13 h 32"/>
                  <a:gd name="T2" fmla="*/ 5 w 10"/>
                  <a:gd name="T3" fmla="*/ 3 h 32"/>
                  <a:gd name="T4" fmla="*/ 2 w 10"/>
                  <a:gd name="T5" fmla="*/ 2 h 32"/>
                  <a:gd name="T6" fmla="*/ 2 w 10"/>
                  <a:gd name="T7" fmla="*/ 19 h 32"/>
                  <a:gd name="T8" fmla="*/ 7 w 10"/>
                  <a:gd name="T9" fmla="*/ 32 h 32"/>
                  <a:gd name="T10" fmla="*/ 9 w 10"/>
                  <a:gd name="T11" fmla="*/ 31 h 32"/>
                  <a:gd name="T12" fmla="*/ 7 w 10"/>
                  <a:gd name="T13" fmla="*/ 20 h 32"/>
                  <a:gd name="T14" fmla="*/ 5 w 10"/>
                  <a:gd name="T15" fmla="*/ 2 h 32"/>
                  <a:gd name="T16" fmla="*/ 2 w 10"/>
                  <a:gd name="T17" fmla="*/ 2 h 32"/>
                  <a:gd name="T18" fmla="*/ 1 w 10"/>
                  <a:gd name="T19" fmla="*/ 12 h 32"/>
                  <a:gd name="T20" fmla="*/ 2 w 10"/>
                  <a:gd name="T21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32">
                    <a:moveTo>
                      <a:pt x="2" y="13"/>
                    </a:moveTo>
                    <a:cubicBezTo>
                      <a:pt x="3" y="9"/>
                      <a:pt x="5" y="6"/>
                      <a:pt x="5" y="3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0" y="8"/>
                      <a:pt x="1" y="14"/>
                      <a:pt x="2" y="19"/>
                    </a:cubicBezTo>
                    <a:cubicBezTo>
                      <a:pt x="3" y="23"/>
                      <a:pt x="3" y="29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0" y="27"/>
                      <a:pt x="8" y="23"/>
                      <a:pt x="7" y="20"/>
                    </a:cubicBezTo>
                    <a:cubicBezTo>
                      <a:pt x="5" y="14"/>
                      <a:pt x="5" y="8"/>
                      <a:pt x="5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6"/>
                      <a:pt x="0" y="9"/>
                      <a:pt x="1" y="12"/>
                    </a:cubicBezTo>
                    <a:cubicBezTo>
                      <a:pt x="1" y="13"/>
                      <a:pt x="2" y="13"/>
                      <a:pt x="2" y="1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487"/>
              <p:cNvSpPr>
                <a:spLocks/>
              </p:cNvSpPr>
              <p:nvPr/>
            </p:nvSpPr>
            <p:spPr bwMode="auto">
              <a:xfrm>
                <a:off x="7848601" y="5815013"/>
                <a:ext cx="30163" cy="134938"/>
              </a:xfrm>
              <a:custGeom>
                <a:avLst/>
                <a:gdLst>
                  <a:gd name="T0" fmla="*/ 4 w 8"/>
                  <a:gd name="T1" fmla="*/ 11 h 36"/>
                  <a:gd name="T2" fmla="*/ 7 w 8"/>
                  <a:gd name="T3" fmla="*/ 3 h 36"/>
                  <a:gd name="T4" fmla="*/ 4 w 8"/>
                  <a:gd name="T5" fmla="*/ 2 h 36"/>
                  <a:gd name="T6" fmla="*/ 2 w 8"/>
                  <a:gd name="T7" fmla="*/ 19 h 36"/>
                  <a:gd name="T8" fmla="*/ 1 w 8"/>
                  <a:gd name="T9" fmla="*/ 34 h 36"/>
                  <a:gd name="T10" fmla="*/ 6 w 8"/>
                  <a:gd name="T11" fmla="*/ 35 h 36"/>
                  <a:gd name="T12" fmla="*/ 7 w 8"/>
                  <a:gd name="T13" fmla="*/ 26 h 36"/>
                  <a:gd name="T14" fmla="*/ 5 w 8"/>
                  <a:gd name="T15" fmla="*/ 26 h 36"/>
                  <a:gd name="T16" fmla="*/ 2 w 8"/>
                  <a:gd name="T17" fmla="*/ 31 h 36"/>
                  <a:gd name="T18" fmla="*/ 6 w 8"/>
                  <a:gd name="T19" fmla="*/ 32 h 36"/>
                  <a:gd name="T20" fmla="*/ 7 w 8"/>
                  <a:gd name="T21" fmla="*/ 16 h 36"/>
                  <a:gd name="T22" fmla="*/ 7 w 8"/>
                  <a:gd name="T23" fmla="*/ 2 h 36"/>
                  <a:gd name="T24" fmla="*/ 4 w 8"/>
                  <a:gd name="T25" fmla="*/ 2 h 36"/>
                  <a:gd name="T26" fmla="*/ 3 w 8"/>
                  <a:gd name="T27" fmla="*/ 10 h 36"/>
                  <a:gd name="T28" fmla="*/ 4 w 8"/>
                  <a:gd name="T2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36">
                    <a:moveTo>
                      <a:pt x="4" y="11"/>
                    </a:moveTo>
                    <a:cubicBezTo>
                      <a:pt x="5" y="8"/>
                      <a:pt x="6" y="6"/>
                      <a:pt x="7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3" y="7"/>
                      <a:pt x="2" y="13"/>
                      <a:pt x="2" y="19"/>
                    </a:cubicBezTo>
                    <a:cubicBezTo>
                      <a:pt x="1" y="23"/>
                      <a:pt x="0" y="29"/>
                      <a:pt x="1" y="34"/>
                    </a:cubicBezTo>
                    <a:cubicBezTo>
                      <a:pt x="1" y="36"/>
                      <a:pt x="4" y="36"/>
                      <a:pt x="6" y="35"/>
                    </a:cubicBezTo>
                    <a:cubicBezTo>
                      <a:pt x="8" y="33"/>
                      <a:pt x="8" y="28"/>
                      <a:pt x="7" y="26"/>
                    </a:cubicBezTo>
                    <a:cubicBezTo>
                      <a:pt x="6" y="25"/>
                      <a:pt x="5" y="25"/>
                      <a:pt x="5" y="26"/>
                    </a:cubicBezTo>
                    <a:cubicBezTo>
                      <a:pt x="3" y="27"/>
                      <a:pt x="3" y="30"/>
                      <a:pt x="2" y="31"/>
                    </a:cubicBezTo>
                    <a:cubicBezTo>
                      <a:pt x="3" y="31"/>
                      <a:pt x="5" y="32"/>
                      <a:pt x="6" y="32"/>
                    </a:cubicBezTo>
                    <a:cubicBezTo>
                      <a:pt x="5" y="27"/>
                      <a:pt x="7" y="21"/>
                      <a:pt x="7" y="16"/>
                    </a:cubicBezTo>
                    <a:cubicBezTo>
                      <a:pt x="8" y="12"/>
                      <a:pt x="8" y="7"/>
                      <a:pt x="7" y="2"/>
                    </a:cubicBezTo>
                    <a:cubicBezTo>
                      <a:pt x="7" y="0"/>
                      <a:pt x="4" y="1"/>
                      <a:pt x="4" y="2"/>
                    </a:cubicBezTo>
                    <a:cubicBezTo>
                      <a:pt x="4" y="5"/>
                      <a:pt x="3" y="8"/>
                      <a:pt x="3" y="10"/>
                    </a:cubicBezTo>
                    <a:cubicBezTo>
                      <a:pt x="2" y="11"/>
                      <a:pt x="4" y="12"/>
                      <a:pt x="4" y="1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488"/>
              <p:cNvSpPr>
                <a:spLocks/>
              </p:cNvSpPr>
              <p:nvPr/>
            </p:nvSpPr>
            <p:spPr bwMode="auto">
              <a:xfrm>
                <a:off x="7278688" y="5195888"/>
                <a:ext cx="30163" cy="563563"/>
              </a:xfrm>
              <a:custGeom>
                <a:avLst/>
                <a:gdLst>
                  <a:gd name="T0" fmla="*/ 8 w 8"/>
                  <a:gd name="T1" fmla="*/ 149 h 150"/>
                  <a:gd name="T2" fmla="*/ 2 w 8"/>
                  <a:gd name="T3" fmla="*/ 1 h 150"/>
                  <a:gd name="T4" fmla="*/ 1 w 8"/>
                  <a:gd name="T5" fmla="*/ 1 h 150"/>
                  <a:gd name="T6" fmla="*/ 7 w 8"/>
                  <a:gd name="T7" fmla="*/ 149 h 150"/>
                  <a:gd name="T8" fmla="*/ 8 w 8"/>
                  <a:gd name="T9" fmla="*/ 14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0">
                    <a:moveTo>
                      <a:pt x="8" y="149"/>
                    </a:moveTo>
                    <a:cubicBezTo>
                      <a:pt x="4" y="100"/>
                      <a:pt x="4" y="51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3" y="51"/>
                      <a:pt x="0" y="101"/>
                      <a:pt x="7" y="149"/>
                    </a:cubicBezTo>
                    <a:cubicBezTo>
                      <a:pt x="7" y="150"/>
                      <a:pt x="8" y="150"/>
                      <a:pt x="8" y="149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489"/>
              <p:cNvSpPr>
                <a:spLocks/>
              </p:cNvSpPr>
              <p:nvPr/>
            </p:nvSpPr>
            <p:spPr bwMode="auto">
              <a:xfrm>
                <a:off x="7281863" y="5200650"/>
                <a:ext cx="11113" cy="168275"/>
              </a:xfrm>
              <a:custGeom>
                <a:avLst/>
                <a:gdLst>
                  <a:gd name="T0" fmla="*/ 0 w 3"/>
                  <a:gd name="T1" fmla="*/ 0 h 45"/>
                  <a:gd name="T2" fmla="*/ 2 w 3"/>
                  <a:gd name="T3" fmla="*/ 44 h 45"/>
                  <a:gd name="T4" fmla="*/ 3 w 3"/>
                  <a:gd name="T5" fmla="*/ 44 h 45"/>
                  <a:gd name="T6" fmla="*/ 1 w 3"/>
                  <a:gd name="T7" fmla="*/ 0 h 45"/>
                  <a:gd name="T8" fmla="*/ 0 w 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5">
                    <a:moveTo>
                      <a:pt x="0" y="0"/>
                    </a:moveTo>
                    <a:cubicBezTo>
                      <a:pt x="2" y="15"/>
                      <a:pt x="2" y="30"/>
                      <a:pt x="2" y="44"/>
                    </a:cubicBezTo>
                    <a:cubicBezTo>
                      <a:pt x="2" y="45"/>
                      <a:pt x="3" y="45"/>
                      <a:pt x="3" y="44"/>
                    </a:cubicBezTo>
                    <a:cubicBezTo>
                      <a:pt x="3" y="30"/>
                      <a:pt x="3" y="1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490"/>
              <p:cNvSpPr>
                <a:spLocks/>
              </p:cNvSpPr>
              <p:nvPr/>
            </p:nvSpPr>
            <p:spPr bwMode="auto">
              <a:xfrm>
                <a:off x="7826376" y="5178425"/>
                <a:ext cx="63500" cy="625475"/>
              </a:xfrm>
              <a:custGeom>
                <a:avLst/>
                <a:gdLst>
                  <a:gd name="T0" fmla="*/ 14 w 17"/>
                  <a:gd name="T1" fmla="*/ 166 h 167"/>
                  <a:gd name="T2" fmla="*/ 6 w 17"/>
                  <a:gd name="T3" fmla="*/ 0 h 167"/>
                  <a:gd name="T4" fmla="*/ 5 w 17"/>
                  <a:gd name="T5" fmla="*/ 0 h 167"/>
                  <a:gd name="T6" fmla="*/ 13 w 17"/>
                  <a:gd name="T7" fmla="*/ 166 h 167"/>
                  <a:gd name="T8" fmla="*/ 14 w 17"/>
                  <a:gd name="T9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7">
                    <a:moveTo>
                      <a:pt x="14" y="166"/>
                    </a:moveTo>
                    <a:cubicBezTo>
                      <a:pt x="17" y="112"/>
                      <a:pt x="11" y="55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0" y="55"/>
                      <a:pt x="10" y="112"/>
                      <a:pt x="13" y="166"/>
                    </a:cubicBezTo>
                    <a:cubicBezTo>
                      <a:pt x="13" y="167"/>
                      <a:pt x="14" y="167"/>
                      <a:pt x="14" y="16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491"/>
              <p:cNvSpPr>
                <a:spLocks/>
              </p:cNvSpPr>
              <p:nvPr/>
            </p:nvSpPr>
            <p:spPr bwMode="auto">
              <a:xfrm>
                <a:off x="7281863" y="5132388"/>
                <a:ext cx="550863" cy="57150"/>
              </a:xfrm>
              <a:custGeom>
                <a:avLst/>
                <a:gdLst>
                  <a:gd name="T0" fmla="*/ 9 w 147"/>
                  <a:gd name="T1" fmla="*/ 12 h 15"/>
                  <a:gd name="T2" fmla="*/ 0 w 147"/>
                  <a:gd name="T3" fmla="*/ 14 h 15"/>
                  <a:gd name="T4" fmla="*/ 1 w 147"/>
                  <a:gd name="T5" fmla="*/ 15 h 15"/>
                  <a:gd name="T6" fmla="*/ 147 w 147"/>
                  <a:gd name="T7" fmla="*/ 7 h 15"/>
                  <a:gd name="T8" fmla="*/ 147 w 147"/>
                  <a:gd name="T9" fmla="*/ 6 h 15"/>
                  <a:gd name="T10" fmla="*/ 9 w 147"/>
                  <a:gd name="T11" fmla="*/ 13 h 15"/>
                  <a:gd name="T12" fmla="*/ 9 w 147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">
                    <a:moveTo>
                      <a:pt x="9" y="12"/>
                    </a:moveTo>
                    <a:cubicBezTo>
                      <a:pt x="3" y="12"/>
                      <a:pt x="6" y="12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49" y="11"/>
                      <a:pt x="98" y="10"/>
                      <a:pt x="147" y="7"/>
                    </a:cubicBezTo>
                    <a:cubicBezTo>
                      <a:pt x="147" y="7"/>
                      <a:pt x="147" y="6"/>
                      <a:pt x="147" y="6"/>
                    </a:cubicBezTo>
                    <a:cubicBezTo>
                      <a:pt x="103" y="0"/>
                      <a:pt x="50" y="7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492"/>
              <p:cNvSpPr>
                <a:spLocks/>
              </p:cNvSpPr>
              <p:nvPr/>
            </p:nvSpPr>
            <p:spPr bwMode="auto">
              <a:xfrm>
                <a:off x="8504238" y="5013325"/>
                <a:ext cx="263525" cy="88900"/>
              </a:xfrm>
              <a:custGeom>
                <a:avLst/>
                <a:gdLst>
                  <a:gd name="T0" fmla="*/ 7 w 70"/>
                  <a:gd name="T1" fmla="*/ 6 h 24"/>
                  <a:gd name="T2" fmla="*/ 3 w 70"/>
                  <a:gd name="T3" fmla="*/ 2 h 24"/>
                  <a:gd name="T4" fmla="*/ 10 w 70"/>
                  <a:gd name="T5" fmla="*/ 6 h 24"/>
                  <a:gd name="T6" fmla="*/ 23 w 70"/>
                  <a:gd name="T7" fmla="*/ 11 h 24"/>
                  <a:gd name="T8" fmla="*/ 68 w 70"/>
                  <a:gd name="T9" fmla="*/ 24 h 24"/>
                  <a:gd name="T10" fmla="*/ 68 w 70"/>
                  <a:gd name="T11" fmla="*/ 22 h 24"/>
                  <a:gd name="T12" fmla="*/ 2 w 70"/>
                  <a:gd name="T13" fmla="*/ 1 h 24"/>
                  <a:gd name="T14" fmla="*/ 1 w 70"/>
                  <a:gd name="T15" fmla="*/ 3 h 24"/>
                  <a:gd name="T16" fmla="*/ 6 w 70"/>
                  <a:gd name="T17" fmla="*/ 8 h 24"/>
                  <a:gd name="T18" fmla="*/ 7 w 70"/>
                  <a:gd name="T1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24">
                    <a:moveTo>
                      <a:pt x="7" y="6"/>
                    </a:moveTo>
                    <a:cubicBezTo>
                      <a:pt x="5" y="5"/>
                      <a:pt x="5" y="2"/>
                      <a:pt x="3" y="2"/>
                    </a:cubicBezTo>
                    <a:cubicBezTo>
                      <a:pt x="4" y="4"/>
                      <a:pt x="6" y="6"/>
                      <a:pt x="10" y="6"/>
                    </a:cubicBezTo>
                    <a:cubicBezTo>
                      <a:pt x="14" y="8"/>
                      <a:pt x="18" y="9"/>
                      <a:pt x="23" y="11"/>
                    </a:cubicBezTo>
                    <a:cubicBezTo>
                      <a:pt x="37" y="15"/>
                      <a:pt x="53" y="21"/>
                      <a:pt x="68" y="24"/>
                    </a:cubicBezTo>
                    <a:cubicBezTo>
                      <a:pt x="69" y="24"/>
                      <a:pt x="70" y="23"/>
                      <a:pt x="68" y="22"/>
                    </a:cubicBezTo>
                    <a:cubicBezTo>
                      <a:pt x="49" y="11"/>
                      <a:pt x="23" y="8"/>
                      <a:pt x="2" y="1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4" y="4"/>
                      <a:pt x="3" y="7"/>
                      <a:pt x="6" y="8"/>
                    </a:cubicBezTo>
                    <a:cubicBezTo>
                      <a:pt x="7" y="8"/>
                      <a:pt x="7" y="7"/>
                      <a:pt x="7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493"/>
              <p:cNvSpPr>
                <a:spLocks/>
              </p:cNvSpPr>
              <p:nvPr/>
            </p:nvSpPr>
            <p:spPr bwMode="auto">
              <a:xfrm>
                <a:off x="7237413" y="5203825"/>
                <a:ext cx="55563" cy="427038"/>
              </a:xfrm>
              <a:custGeom>
                <a:avLst/>
                <a:gdLst>
                  <a:gd name="T0" fmla="*/ 13 w 15"/>
                  <a:gd name="T1" fmla="*/ 1 h 114"/>
                  <a:gd name="T2" fmla="*/ 2 w 15"/>
                  <a:gd name="T3" fmla="*/ 48 h 114"/>
                  <a:gd name="T4" fmla="*/ 3 w 15"/>
                  <a:gd name="T5" fmla="*/ 113 h 114"/>
                  <a:gd name="T6" fmla="*/ 4 w 15"/>
                  <a:gd name="T7" fmla="*/ 113 h 114"/>
                  <a:gd name="T8" fmla="*/ 5 w 15"/>
                  <a:gd name="T9" fmla="*/ 61 h 114"/>
                  <a:gd name="T10" fmla="*/ 15 w 15"/>
                  <a:gd name="T11" fmla="*/ 2 h 114"/>
                  <a:gd name="T12" fmla="*/ 13 w 15"/>
                  <a:gd name="T13" fmla="*/ 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14">
                    <a:moveTo>
                      <a:pt x="13" y="1"/>
                    </a:moveTo>
                    <a:cubicBezTo>
                      <a:pt x="4" y="14"/>
                      <a:pt x="3" y="33"/>
                      <a:pt x="2" y="48"/>
                    </a:cubicBezTo>
                    <a:cubicBezTo>
                      <a:pt x="0" y="70"/>
                      <a:pt x="0" y="92"/>
                      <a:pt x="3" y="113"/>
                    </a:cubicBezTo>
                    <a:cubicBezTo>
                      <a:pt x="3" y="114"/>
                      <a:pt x="4" y="114"/>
                      <a:pt x="4" y="113"/>
                    </a:cubicBezTo>
                    <a:cubicBezTo>
                      <a:pt x="6" y="96"/>
                      <a:pt x="5" y="78"/>
                      <a:pt x="5" y="61"/>
                    </a:cubicBezTo>
                    <a:cubicBezTo>
                      <a:pt x="6" y="40"/>
                      <a:pt x="11" y="21"/>
                      <a:pt x="15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1" name="Freeform 494"/>
              <p:cNvSpPr>
                <a:spLocks/>
              </p:cNvSpPr>
              <p:nvPr/>
            </p:nvSpPr>
            <p:spPr bwMode="auto">
              <a:xfrm>
                <a:off x="7254876" y="5181600"/>
                <a:ext cx="65088" cy="782638"/>
              </a:xfrm>
              <a:custGeom>
                <a:avLst/>
                <a:gdLst>
                  <a:gd name="T0" fmla="*/ 4 w 17"/>
                  <a:gd name="T1" fmla="*/ 95 h 209"/>
                  <a:gd name="T2" fmla="*/ 8 w 17"/>
                  <a:gd name="T3" fmla="*/ 28 h 209"/>
                  <a:gd name="T4" fmla="*/ 4 w 17"/>
                  <a:gd name="T5" fmla="*/ 4 h 209"/>
                  <a:gd name="T6" fmla="*/ 7 w 17"/>
                  <a:gd name="T7" fmla="*/ 45 h 209"/>
                  <a:gd name="T8" fmla="*/ 1 w 17"/>
                  <a:gd name="T9" fmla="*/ 204 h 209"/>
                  <a:gd name="T10" fmla="*/ 6 w 17"/>
                  <a:gd name="T11" fmla="*/ 206 h 209"/>
                  <a:gd name="T12" fmla="*/ 8 w 17"/>
                  <a:gd name="T13" fmla="*/ 201 h 209"/>
                  <a:gd name="T14" fmla="*/ 2 w 17"/>
                  <a:gd name="T15" fmla="*/ 200 h 209"/>
                  <a:gd name="T16" fmla="*/ 1 w 17"/>
                  <a:gd name="T17" fmla="*/ 205 h 209"/>
                  <a:gd name="T18" fmla="*/ 6 w 17"/>
                  <a:gd name="T19" fmla="*/ 205 h 209"/>
                  <a:gd name="T20" fmla="*/ 4 w 17"/>
                  <a:gd name="T21" fmla="*/ 79 h 209"/>
                  <a:gd name="T22" fmla="*/ 3 w 17"/>
                  <a:gd name="T23" fmla="*/ 79 h 209"/>
                  <a:gd name="T24" fmla="*/ 1 w 17"/>
                  <a:gd name="T25" fmla="*/ 204 h 209"/>
                  <a:gd name="T26" fmla="*/ 5 w 17"/>
                  <a:gd name="T27" fmla="*/ 206 h 209"/>
                  <a:gd name="T28" fmla="*/ 7 w 17"/>
                  <a:gd name="T29" fmla="*/ 202 h 209"/>
                  <a:gd name="T30" fmla="*/ 2 w 17"/>
                  <a:gd name="T31" fmla="*/ 199 h 209"/>
                  <a:gd name="T32" fmla="*/ 1 w 17"/>
                  <a:gd name="T33" fmla="*/ 204 h 209"/>
                  <a:gd name="T34" fmla="*/ 6 w 17"/>
                  <a:gd name="T35" fmla="*/ 206 h 209"/>
                  <a:gd name="T36" fmla="*/ 15 w 17"/>
                  <a:gd name="T37" fmla="*/ 96 h 209"/>
                  <a:gd name="T38" fmla="*/ 10 w 17"/>
                  <a:gd name="T39" fmla="*/ 33 h 209"/>
                  <a:gd name="T40" fmla="*/ 4 w 17"/>
                  <a:gd name="T41" fmla="*/ 1 h 209"/>
                  <a:gd name="T42" fmla="*/ 2 w 17"/>
                  <a:gd name="T43" fmla="*/ 2 h 209"/>
                  <a:gd name="T44" fmla="*/ 6 w 17"/>
                  <a:gd name="T45" fmla="*/ 40 h 209"/>
                  <a:gd name="T46" fmla="*/ 3 w 17"/>
                  <a:gd name="T47" fmla="*/ 95 h 209"/>
                  <a:gd name="T48" fmla="*/ 4 w 17"/>
                  <a:gd name="T49" fmla="*/ 9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209">
                    <a:moveTo>
                      <a:pt x="4" y="95"/>
                    </a:moveTo>
                    <a:cubicBezTo>
                      <a:pt x="8" y="73"/>
                      <a:pt x="10" y="51"/>
                      <a:pt x="8" y="28"/>
                    </a:cubicBezTo>
                    <a:cubicBezTo>
                      <a:pt x="8" y="22"/>
                      <a:pt x="7" y="7"/>
                      <a:pt x="4" y="4"/>
                    </a:cubicBezTo>
                    <a:cubicBezTo>
                      <a:pt x="9" y="9"/>
                      <a:pt x="6" y="38"/>
                      <a:pt x="7" y="45"/>
                    </a:cubicBezTo>
                    <a:cubicBezTo>
                      <a:pt x="10" y="97"/>
                      <a:pt x="16" y="153"/>
                      <a:pt x="1" y="204"/>
                    </a:cubicBezTo>
                    <a:cubicBezTo>
                      <a:pt x="3" y="204"/>
                      <a:pt x="5" y="205"/>
                      <a:pt x="6" y="206"/>
                    </a:cubicBezTo>
                    <a:cubicBezTo>
                      <a:pt x="7" y="204"/>
                      <a:pt x="7" y="202"/>
                      <a:pt x="8" y="201"/>
                    </a:cubicBezTo>
                    <a:cubicBezTo>
                      <a:pt x="9" y="197"/>
                      <a:pt x="2" y="196"/>
                      <a:pt x="2" y="200"/>
                    </a:cubicBezTo>
                    <a:cubicBezTo>
                      <a:pt x="2" y="202"/>
                      <a:pt x="2" y="203"/>
                      <a:pt x="1" y="205"/>
                    </a:cubicBezTo>
                    <a:cubicBezTo>
                      <a:pt x="3" y="205"/>
                      <a:pt x="4" y="205"/>
                      <a:pt x="6" y="205"/>
                    </a:cubicBezTo>
                    <a:cubicBezTo>
                      <a:pt x="7" y="163"/>
                      <a:pt x="8" y="121"/>
                      <a:pt x="4" y="79"/>
                    </a:cubicBezTo>
                    <a:cubicBezTo>
                      <a:pt x="4" y="79"/>
                      <a:pt x="3" y="79"/>
                      <a:pt x="3" y="79"/>
                    </a:cubicBezTo>
                    <a:cubicBezTo>
                      <a:pt x="0" y="121"/>
                      <a:pt x="10" y="163"/>
                      <a:pt x="1" y="204"/>
                    </a:cubicBezTo>
                    <a:cubicBezTo>
                      <a:pt x="1" y="206"/>
                      <a:pt x="4" y="208"/>
                      <a:pt x="5" y="206"/>
                    </a:cubicBezTo>
                    <a:cubicBezTo>
                      <a:pt x="6" y="204"/>
                      <a:pt x="7" y="203"/>
                      <a:pt x="7" y="202"/>
                    </a:cubicBezTo>
                    <a:cubicBezTo>
                      <a:pt x="9" y="198"/>
                      <a:pt x="3" y="195"/>
                      <a:pt x="2" y="199"/>
                    </a:cubicBezTo>
                    <a:cubicBezTo>
                      <a:pt x="1" y="201"/>
                      <a:pt x="1" y="202"/>
                      <a:pt x="1" y="204"/>
                    </a:cubicBezTo>
                    <a:cubicBezTo>
                      <a:pt x="0" y="208"/>
                      <a:pt x="5" y="209"/>
                      <a:pt x="6" y="206"/>
                    </a:cubicBezTo>
                    <a:cubicBezTo>
                      <a:pt x="17" y="170"/>
                      <a:pt x="17" y="133"/>
                      <a:pt x="15" y="96"/>
                    </a:cubicBezTo>
                    <a:cubicBezTo>
                      <a:pt x="14" y="75"/>
                      <a:pt x="12" y="54"/>
                      <a:pt x="10" y="33"/>
                    </a:cubicBezTo>
                    <a:cubicBezTo>
                      <a:pt x="9" y="23"/>
                      <a:pt x="12" y="8"/>
                      <a:pt x="4" y="1"/>
                    </a:cubicBezTo>
                    <a:cubicBezTo>
                      <a:pt x="4" y="0"/>
                      <a:pt x="2" y="1"/>
                      <a:pt x="2" y="2"/>
                    </a:cubicBezTo>
                    <a:cubicBezTo>
                      <a:pt x="2" y="15"/>
                      <a:pt x="5" y="28"/>
                      <a:pt x="6" y="40"/>
                    </a:cubicBezTo>
                    <a:cubicBezTo>
                      <a:pt x="7" y="59"/>
                      <a:pt x="6" y="77"/>
                      <a:pt x="3" y="95"/>
                    </a:cubicBezTo>
                    <a:cubicBezTo>
                      <a:pt x="3" y="95"/>
                      <a:pt x="4" y="96"/>
                      <a:pt x="4" y="9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2" name="Freeform 495"/>
              <p:cNvSpPr>
                <a:spLocks/>
              </p:cNvSpPr>
              <p:nvPr/>
            </p:nvSpPr>
            <p:spPr bwMode="auto">
              <a:xfrm>
                <a:off x="7240588" y="5181600"/>
                <a:ext cx="382588" cy="49213"/>
              </a:xfrm>
              <a:custGeom>
                <a:avLst/>
                <a:gdLst>
                  <a:gd name="T0" fmla="*/ 10 w 102"/>
                  <a:gd name="T1" fmla="*/ 5 h 13"/>
                  <a:gd name="T2" fmla="*/ 2 w 102"/>
                  <a:gd name="T3" fmla="*/ 6 h 13"/>
                  <a:gd name="T4" fmla="*/ 2 w 102"/>
                  <a:gd name="T5" fmla="*/ 9 h 13"/>
                  <a:gd name="T6" fmla="*/ 101 w 102"/>
                  <a:gd name="T7" fmla="*/ 3 h 13"/>
                  <a:gd name="T8" fmla="*/ 101 w 102"/>
                  <a:gd name="T9" fmla="*/ 1 h 13"/>
                  <a:gd name="T10" fmla="*/ 37 w 102"/>
                  <a:gd name="T11" fmla="*/ 3 h 13"/>
                  <a:gd name="T12" fmla="*/ 9 w 102"/>
                  <a:gd name="T13" fmla="*/ 5 h 13"/>
                  <a:gd name="T14" fmla="*/ 10 w 102"/>
                  <a:gd name="T15" fmla="*/ 5 h 13"/>
                  <a:gd name="T16" fmla="*/ 10 w 102"/>
                  <a:gd name="T1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3">
                    <a:moveTo>
                      <a:pt x="10" y="5"/>
                    </a:moveTo>
                    <a:cubicBezTo>
                      <a:pt x="8" y="5"/>
                      <a:pt x="5" y="5"/>
                      <a:pt x="2" y="6"/>
                    </a:cubicBezTo>
                    <a:cubicBezTo>
                      <a:pt x="0" y="6"/>
                      <a:pt x="0" y="9"/>
                      <a:pt x="2" y="9"/>
                    </a:cubicBezTo>
                    <a:cubicBezTo>
                      <a:pt x="34" y="10"/>
                      <a:pt x="70" y="10"/>
                      <a:pt x="101" y="3"/>
                    </a:cubicBezTo>
                    <a:cubicBezTo>
                      <a:pt x="102" y="3"/>
                      <a:pt x="102" y="1"/>
                      <a:pt x="101" y="1"/>
                    </a:cubicBezTo>
                    <a:cubicBezTo>
                      <a:pt x="80" y="0"/>
                      <a:pt x="58" y="2"/>
                      <a:pt x="37" y="3"/>
                    </a:cubicBezTo>
                    <a:cubicBezTo>
                      <a:pt x="28" y="3"/>
                      <a:pt x="18" y="4"/>
                      <a:pt x="9" y="5"/>
                    </a:cubicBezTo>
                    <a:cubicBezTo>
                      <a:pt x="10" y="4"/>
                      <a:pt x="1" y="13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496"/>
              <p:cNvSpPr>
                <a:spLocks/>
              </p:cNvSpPr>
              <p:nvPr/>
            </p:nvSpPr>
            <p:spPr bwMode="auto">
              <a:xfrm>
                <a:off x="7289801" y="5184775"/>
                <a:ext cx="371475" cy="30163"/>
              </a:xfrm>
              <a:custGeom>
                <a:avLst/>
                <a:gdLst>
                  <a:gd name="T0" fmla="*/ 0 w 99"/>
                  <a:gd name="T1" fmla="*/ 4 h 8"/>
                  <a:gd name="T2" fmla="*/ 99 w 99"/>
                  <a:gd name="T3" fmla="*/ 4 h 8"/>
                  <a:gd name="T4" fmla="*/ 99 w 99"/>
                  <a:gd name="T5" fmla="*/ 3 h 8"/>
                  <a:gd name="T6" fmla="*/ 0 w 99"/>
                  <a:gd name="T7" fmla="*/ 4 h 8"/>
                  <a:gd name="T8" fmla="*/ 0 w 99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8">
                    <a:moveTo>
                      <a:pt x="0" y="4"/>
                    </a:moveTo>
                    <a:cubicBezTo>
                      <a:pt x="32" y="6"/>
                      <a:pt x="66" y="8"/>
                      <a:pt x="99" y="4"/>
                    </a:cubicBezTo>
                    <a:cubicBezTo>
                      <a:pt x="99" y="4"/>
                      <a:pt x="99" y="3"/>
                      <a:pt x="99" y="3"/>
                    </a:cubicBezTo>
                    <a:cubicBezTo>
                      <a:pt x="66" y="0"/>
                      <a:pt x="32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497"/>
              <p:cNvSpPr>
                <a:spLocks/>
              </p:cNvSpPr>
              <p:nvPr/>
            </p:nvSpPr>
            <p:spPr bwMode="auto">
              <a:xfrm>
                <a:off x="7350126" y="5154613"/>
                <a:ext cx="482600" cy="60325"/>
              </a:xfrm>
              <a:custGeom>
                <a:avLst/>
                <a:gdLst>
                  <a:gd name="T0" fmla="*/ 128 w 129"/>
                  <a:gd name="T1" fmla="*/ 0 h 16"/>
                  <a:gd name="T2" fmla="*/ 63 w 129"/>
                  <a:gd name="T3" fmla="*/ 3 h 16"/>
                  <a:gd name="T4" fmla="*/ 3 w 129"/>
                  <a:gd name="T5" fmla="*/ 5 h 16"/>
                  <a:gd name="T6" fmla="*/ 3 w 129"/>
                  <a:gd name="T7" fmla="*/ 8 h 16"/>
                  <a:gd name="T8" fmla="*/ 110 w 129"/>
                  <a:gd name="T9" fmla="*/ 2 h 16"/>
                  <a:gd name="T10" fmla="*/ 109 w 129"/>
                  <a:gd name="T11" fmla="*/ 0 h 16"/>
                  <a:gd name="T12" fmla="*/ 46 w 129"/>
                  <a:gd name="T13" fmla="*/ 6 h 16"/>
                  <a:gd name="T14" fmla="*/ 20 w 129"/>
                  <a:gd name="T15" fmla="*/ 5 h 16"/>
                  <a:gd name="T16" fmla="*/ 8 w 129"/>
                  <a:gd name="T17" fmla="*/ 5 h 16"/>
                  <a:gd name="T18" fmla="*/ 8 w 129"/>
                  <a:gd name="T19" fmla="*/ 9 h 16"/>
                  <a:gd name="T20" fmla="*/ 19 w 129"/>
                  <a:gd name="T21" fmla="*/ 9 h 16"/>
                  <a:gd name="T22" fmla="*/ 128 w 129"/>
                  <a:gd name="T23" fmla="*/ 2 h 16"/>
                  <a:gd name="T24" fmla="*/ 128 w 12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16">
                    <a:moveTo>
                      <a:pt x="128" y="0"/>
                    </a:moveTo>
                    <a:cubicBezTo>
                      <a:pt x="107" y="0"/>
                      <a:pt x="85" y="3"/>
                      <a:pt x="63" y="3"/>
                    </a:cubicBezTo>
                    <a:cubicBezTo>
                      <a:pt x="43" y="4"/>
                      <a:pt x="23" y="3"/>
                      <a:pt x="3" y="5"/>
                    </a:cubicBezTo>
                    <a:cubicBezTo>
                      <a:pt x="0" y="5"/>
                      <a:pt x="0" y="8"/>
                      <a:pt x="3" y="8"/>
                    </a:cubicBezTo>
                    <a:cubicBezTo>
                      <a:pt x="37" y="7"/>
                      <a:pt x="77" y="16"/>
                      <a:pt x="110" y="2"/>
                    </a:cubicBezTo>
                    <a:cubicBezTo>
                      <a:pt x="110" y="1"/>
                      <a:pt x="110" y="0"/>
                      <a:pt x="109" y="0"/>
                    </a:cubicBezTo>
                    <a:cubicBezTo>
                      <a:pt x="88" y="4"/>
                      <a:pt x="68" y="6"/>
                      <a:pt x="46" y="6"/>
                    </a:cubicBezTo>
                    <a:cubicBezTo>
                      <a:pt x="37" y="6"/>
                      <a:pt x="29" y="6"/>
                      <a:pt x="20" y="5"/>
                    </a:cubicBezTo>
                    <a:cubicBezTo>
                      <a:pt x="16" y="5"/>
                      <a:pt x="12" y="5"/>
                      <a:pt x="8" y="5"/>
                    </a:cubicBezTo>
                    <a:cubicBezTo>
                      <a:pt x="8" y="6"/>
                      <a:pt x="8" y="7"/>
                      <a:pt x="8" y="9"/>
                    </a:cubicBezTo>
                    <a:cubicBezTo>
                      <a:pt x="12" y="9"/>
                      <a:pt x="15" y="9"/>
                      <a:pt x="19" y="9"/>
                    </a:cubicBezTo>
                    <a:cubicBezTo>
                      <a:pt x="54" y="9"/>
                      <a:pt x="94" y="12"/>
                      <a:pt x="128" y="2"/>
                    </a:cubicBezTo>
                    <a:cubicBezTo>
                      <a:pt x="129" y="2"/>
                      <a:pt x="129" y="0"/>
                      <a:pt x="128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498"/>
              <p:cNvSpPr>
                <a:spLocks/>
              </p:cNvSpPr>
              <p:nvPr/>
            </p:nvSpPr>
            <p:spPr bwMode="auto">
              <a:xfrm>
                <a:off x="7837488" y="5148263"/>
                <a:ext cx="47625" cy="344488"/>
              </a:xfrm>
              <a:custGeom>
                <a:avLst/>
                <a:gdLst>
                  <a:gd name="T0" fmla="*/ 6 w 13"/>
                  <a:gd name="T1" fmla="*/ 22 h 92"/>
                  <a:gd name="T2" fmla="*/ 13 w 13"/>
                  <a:gd name="T3" fmla="*/ 9 h 92"/>
                  <a:gd name="T4" fmla="*/ 12 w 13"/>
                  <a:gd name="T5" fmla="*/ 7 h 92"/>
                  <a:gd name="T6" fmla="*/ 8 w 13"/>
                  <a:gd name="T7" fmla="*/ 2 h 92"/>
                  <a:gd name="T8" fmla="*/ 4 w 13"/>
                  <a:gd name="T9" fmla="*/ 3 h 92"/>
                  <a:gd name="T10" fmla="*/ 5 w 13"/>
                  <a:gd name="T11" fmla="*/ 91 h 92"/>
                  <a:gd name="T12" fmla="*/ 7 w 13"/>
                  <a:gd name="T13" fmla="*/ 91 h 92"/>
                  <a:gd name="T14" fmla="*/ 8 w 13"/>
                  <a:gd name="T15" fmla="*/ 3 h 92"/>
                  <a:gd name="T16" fmla="*/ 4 w 13"/>
                  <a:gd name="T17" fmla="*/ 4 h 92"/>
                  <a:gd name="T18" fmla="*/ 6 w 13"/>
                  <a:gd name="T19" fmla="*/ 22 h 92"/>
                  <a:gd name="T20" fmla="*/ 6 w 13"/>
                  <a:gd name="T21" fmla="*/ 2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2">
                    <a:moveTo>
                      <a:pt x="6" y="22"/>
                    </a:moveTo>
                    <a:cubicBezTo>
                      <a:pt x="9" y="17"/>
                      <a:pt x="11" y="14"/>
                      <a:pt x="13" y="9"/>
                    </a:cubicBezTo>
                    <a:cubicBezTo>
                      <a:pt x="13" y="8"/>
                      <a:pt x="13" y="7"/>
                      <a:pt x="12" y="7"/>
                    </a:cubicBezTo>
                    <a:cubicBezTo>
                      <a:pt x="11" y="5"/>
                      <a:pt x="9" y="4"/>
                      <a:pt x="8" y="2"/>
                    </a:cubicBezTo>
                    <a:cubicBezTo>
                      <a:pt x="7" y="0"/>
                      <a:pt x="4" y="1"/>
                      <a:pt x="4" y="3"/>
                    </a:cubicBezTo>
                    <a:cubicBezTo>
                      <a:pt x="4" y="31"/>
                      <a:pt x="0" y="63"/>
                      <a:pt x="5" y="91"/>
                    </a:cubicBezTo>
                    <a:cubicBezTo>
                      <a:pt x="5" y="92"/>
                      <a:pt x="7" y="92"/>
                      <a:pt x="7" y="91"/>
                    </a:cubicBezTo>
                    <a:cubicBezTo>
                      <a:pt x="12" y="63"/>
                      <a:pt x="8" y="31"/>
                      <a:pt x="8" y="3"/>
                    </a:cubicBezTo>
                    <a:cubicBezTo>
                      <a:pt x="7" y="3"/>
                      <a:pt x="5" y="4"/>
                      <a:pt x="4" y="4"/>
                    </a:cubicBezTo>
                    <a:cubicBezTo>
                      <a:pt x="9" y="10"/>
                      <a:pt x="11" y="10"/>
                      <a:pt x="6" y="22"/>
                    </a:cubicBezTo>
                    <a:cubicBezTo>
                      <a:pt x="5" y="22"/>
                      <a:pt x="6" y="22"/>
                      <a:pt x="6" y="2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499"/>
              <p:cNvSpPr>
                <a:spLocks/>
              </p:cNvSpPr>
              <p:nvPr/>
            </p:nvSpPr>
            <p:spPr bwMode="auto">
              <a:xfrm>
                <a:off x="7826376" y="5167313"/>
                <a:ext cx="44450" cy="744538"/>
              </a:xfrm>
              <a:custGeom>
                <a:avLst/>
                <a:gdLst>
                  <a:gd name="T0" fmla="*/ 11 w 12"/>
                  <a:gd name="T1" fmla="*/ 1 h 199"/>
                  <a:gd name="T2" fmla="*/ 1 w 12"/>
                  <a:gd name="T3" fmla="*/ 93 h 199"/>
                  <a:gd name="T4" fmla="*/ 1 w 12"/>
                  <a:gd name="T5" fmla="*/ 195 h 199"/>
                  <a:gd name="T6" fmla="*/ 6 w 12"/>
                  <a:gd name="T7" fmla="*/ 195 h 199"/>
                  <a:gd name="T8" fmla="*/ 4 w 12"/>
                  <a:gd name="T9" fmla="*/ 184 h 199"/>
                  <a:gd name="T10" fmla="*/ 3 w 12"/>
                  <a:gd name="T11" fmla="*/ 184 h 199"/>
                  <a:gd name="T12" fmla="*/ 1 w 12"/>
                  <a:gd name="T13" fmla="*/ 195 h 199"/>
                  <a:gd name="T14" fmla="*/ 6 w 12"/>
                  <a:gd name="T15" fmla="*/ 195 h 199"/>
                  <a:gd name="T16" fmla="*/ 6 w 12"/>
                  <a:gd name="T17" fmla="*/ 101 h 199"/>
                  <a:gd name="T18" fmla="*/ 12 w 12"/>
                  <a:gd name="T19" fmla="*/ 1 h 199"/>
                  <a:gd name="T20" fmla="*/ 11 w 12"/>
                  <a:gd name="T21" fmla="*/ 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99">
                    <a:moveTo>
                      <a:pt x="11" y="1"/>
                    </a:moveTo>
                    <a:cubicBezTo>
                      <a:pt x="2" y="30"/>
                      <a:pt x="2" y="63"/>
                      <a:pt x="1" y="93"/>
                    </a:cubicBezTo>
                    <a:cubicBezTo>
                      <a:pt x="0" y="127"/>
                      <a:pt x="1" y="161"/>
                      <a:pt x="1" y="195"/>
                    </a:cubicBezTo>
                    <a:cubicBezTo>
                      <a:pt x="1" y="199"/>
                      <a:pt x="6" y="199"/>
                      <a:pt x="6" y="195"/>
                    </a:cubicBezTo>
                    <a:cubicBezTo>
                      <a:pt x="6" y="192"/>
                      <a:pt x="5" y="188"/>
                      <a:pt x="4" y="184"/>
                    </a:cubicBezTo>
                    <a:cubicBezTo>
                      <a:pt x="4" y="184"/>
                      <a:pt x="3" y="184"/>
                      <a:pt x="3" y="184"/>
                    </a:cubicBezTo>
                    <a:cubicBezTo>
                      <a:pt x="2" y="188"/>
                      <a:pt x="1" y="192"/>
                      <a:pt x="1" y="195"/>
                    </a:cubicBezTo>
                    <a:cubicBezTo>
                      <a:pt x="3" y="195"/>
                      <a:pt x="4" y="195"/>
                      <a:pt x="6" y="195"/>
                    </a:cubicBezTo>
                    <a:cubicBezTo>
                      <a:pt x="6" y="164"/>
                      <a:pt x="6" y="132"/>
                      <a:pt x="6" y="101"/>
                    </a:cubicBezTo>
                    <a:cubicBezTo>
                      <a:pt x="7" y="67"/>
                      <a:pt x="11" y="34"/>
                      <a:pt x="12" y="1"/>
                    </a:cubicBezTo>
                    <a:cubicBezTo>
                      <a:pt x="12" y="0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500"/>
              <p:cNvSpPr>
                <a:spLocks/>
              </p:cNvSpPr>
              <p:nvPr/>
            </p:nvSpPr>
            <p:spPr bwMode="auto">
              <a:xfrm>
                <a:off x="7837488" y="5586413"/>
                <a:ext cx="33338" cy="333375"/>
              </a:xfrm>
              <a:custGeom>
                <a:avLst/>
                <a:gdLst>
                  <a:gd name="T0" fmla="*/ 8 w 9"/>
                  <a:gd name="T1" fmla="*/ 1 h 89"/>
                  <a:gd name="T2" fmla="*/ 1 w 9"/>
                  <a:gd name="T3" fmla="*/ 86 h 89"/>
                  <a:gd name="T4" fmla="*/ 6 w 9"/>
                  <a:gd name="T5" fmla="*/ 86 h 89"/>
                  <a:gd name="T6" fmla="*/ 3 w 9"/>
                  <a:gd name="T7" fmla="*/ 51 h 89"/>
                  <a:gd name="T8" fmla="*/ 3 w 9"/>
                  <a:gd name="T9" fmla="*/ 51 h 89"/>
                  <a:gd name="T10" fmla="*/ 1 w 9"/>
                  <a:gd name="T11" fmla="*/ 86 h 89"/>
                  <a:gd name="T12" fmla="*/ 6 w 9"/>
                  <a:gd name="T13" fmla="*/ 86 h 89"/>
                  <a:gd name="T14" fmla="*/ 9 w 9"/>
                  <a:gd name="T15" fmla="*/ 1 h 89"/>
                  <a:gd name="T16" fmla="*/ 8 w 9"/>
                  <a:gd name="T17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9">
                    <a:moveTo>
                      <a:pt x="8" y="1"/>
                    </a:moveTo>
                    <a:cubicBezTo>
                      <a:pt x="1" y="28"/>
                      <a:pt x="3" y="58"/>
                      <a:pt x="1" y="86"/>
                    </a:cubicBezTo>
                    <a:cubicBezTo>
                      <a:pt x="2" y="86"/>
                      <a:pt x="4" y="86"/>
                      <a:pt x="6" y="86"/>
                    </a:cubicBezTo>
                    <a:cubicBezTo>
                      <a:pt x="4" y="75"/>
                      <a:pt x="4" y="63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63"/>
                      <a:pt x="2" y="75"/>
                      <a:pt x="1" y="86"/>
                    </a:cubicBezTo>
                    <a:cubicBezTo>
                      <a:pt x="0" y="89"/>
                      <a:pt x="5" y="89"/>
                      <a:pt x="6" y="86"/>
                    </a:cubicBezTo>
                    <a:cubicBezTo>
                      <a:pt x="8" y="58"/>
                      <a:pt x="7" y="29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501"/>
              <p:cNvSpPr>
                <a:spLocks/>
              </p:cNvSpPr>
              <p:nvPr/>
            </p:nvSpPr>
            <p:spPr bwMode="auto">
              <a:xfrm>
                <a:off x="7213601" y="5256213"/>
                <a:ext cx="90488" cy="660400"/>
              </a:xfrm>
              <a:custGeom>
                <a:avLst/>
                <a:gdLst>
                  <a:gd name="T0" fmla="*/ 17 w 24"/>
                  <a:gd name="T1" fmla="*/ 1 h 176"/>
                  <a:gd name="T2" fmla="*/ 17 w 24"/>
                  <a:gd name="T3" fmla="*/ 171 h 176"/>
                  <a:gd name="T4" fmla="*/ 23 w 24"/>
                  <a:gd name="T5" fmla="*/ 171 h 176"/>
                  <a:gd name="T6" fmla="*/ 19 w 24"/>
                  <a:gd name="T7" fmla="*/ 90 h 176"/>
                  <a:gd name="T8" fmla="*/ 18 w 24"/>
                  <a:gd name="T9" fmla="*/ 1 h 176"/>
                  <a:gd name="T10" fmla="*/ 17 w 24"/>
                  <a:gd name="T11" fmla="*/ 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6">
                    <a:moveTo>
                      <a:pt x="17" y="1"/>
                    </a:moveTo>
                    <a:cubicBezTo>
                      <a:pt x="0" y="54"/>
                      <a:pt x="18" y="116"/>
                      <a:pt x="17" y="171"/>
                    </a:cubicBezTo>
                    <a:cubicBezTo>
                      <a:pt x="16" y="176"/>
                      <a:pt x="23" y="176"/>
                      <a:pt x="23" y="171"/>
                    </a:cubicBezTo>
                    <a:cubicBezTo>
                      <a:pt x="24" y="144"/>
                      <a:pt x="21" y="117"/>
                      <a:pt x="19" y="90"/>
                    </a:cubicBezTo>
                    <a:cubicBezTo>
                      <a:pt x="16" y="60"/>
                      <a:pt x="17" y="3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502"/>
              <p:cNvSpPr>
                <a:spLocks/>
              </p:cNvSpPr>
              <p:nvPr/>
            </p:nvSpPr>
            <p:spPr bwMode="auto">
              <a:xfrm>
                <a:off x="7267576" y="5699125"/>
                <a:ext cx="22225" cy="265113"/>
              </a:xfrm>
              <a:custGeom>
                <a:avLst/>
                <a:gdLst>
                  <a:gd name="T0" fmla="*/ 3 w 6"/>
                  <a:gd name="T1" fmla="*/ 0 h 71"/>
                  <a:gd name="T2" fmla="*/ 2 w 6"/>
                  <a:gd name="T3" fmla="*/ 46 h 71"/>
                  <a:gd name="T4" fmla="*/ 1 w 6"/>
                  <a:gd name="T5" fmla="*/ 69 h 71"/>
                  <a:gd name="T6" fmla="*/ 5 w 6"/>
                  <a:gd name="T7" fmla="*/ 69 h 71"/>
                  <a:gd name="T8" fmla="*/ 4 w 6"/>
                  <a:gd name="T9" fmla="*/ 64 h 71"/>
                  <a:gd name="T10" fmla="*/ 2 w 6"/>
                  <a:gd name="T11" fmla="*/ 64 h 71"/>
                  <a:gd name="T12" fmla="*/ 1 w 6"/>
                  <a:gd name="T13" fmla="*/ 69 h 71"/>
                  <a:gd name="T14" fmla="*/ 5 w 6"/>
                  <a:gd name="T15" fmla="*/ 69 h 71"/>
                  <a:gd name="T16" fmla="*/ 5 w 6"/>
                  <a:gd name="T17" fmla="*/ 46 h 71"/>
                  <a:gd name="T18" fmla="*/ 3 w 6"/>
                  <a:gd name="T19" fmla="*/ 0 h 71"/>
                  <a:gd name="T20" fmla="*/ 3 w 6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1">
                    <a:moveTo>
                      <a:pt x="3" y="0"/>
                    </a:moveTo>
                    <a:cubicBezTo>
                      <a:pt x="3" y="16"/>
                      <a:pt x="2" y="31"/>
                      <a:pt x="2" y="46"/>
                    </a:cubicBezTo>
                    <a:cubicBezTo>
                      <a:pt x="2" y="54"/>
                      <a:pt x="0" y="62"/>
                      <a:pt x="1" y="69"/>
                    </a:cubicBezTo>
                    <a:cubicBezTo>
                      <a:pt x="2" y="71"/>
                      <a:pt x="5" y="71"/>
                      <a:pt x="5" y="69"/>
                    </a:cubicBezTo>
                    <a:cubicBezTo>
                      <a:pt x="5" y="67"/>
                      <a:pt x="5" y="66"/>
                      <a:pt x="4" y="64"/>
                    </a:cubicBezTo>
                    <a:cubicBezTo>
                      <a:pt x="4" y="63"/>
                      <a:pt x="3" y="63"/>
                      <a:pt x="2" y="64"/>
                    </a:cubicBezTo>
                    <a:cubicBezTo>
                      <a:pt x="2" y="66"/>
                      <a:pt x="2" y="67"/>
                      <a:pt x="1" y="69"/>
                    </a:cubicBezTo>
                    <a:cubicBezTo>
                      <a:pt x="1" y="71"/>
                      <a:pt x="5" y="71"/>
                      <a:pt x="5" y="69"/>
                    </a:cubicBezTo>
                    <a:cubicBezTo>
                      <a:pt x="6" y="62"/>
                      <a:pt x="5" y="54"/>
                      <a:pt x="5" y="46"/>
                    </a:cubicBezTo>
                    <a:cubicBezTo>
                      <a:pt x="5" y="31"/>
                      <a:pt x="4" y="16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503"/>
              <p:cNvSpPr>
                <a:spLocks/>
              </p:cNvSpPr>
              <p:nvPr/>
            </p:nvSpPr>
            <p:spPr bwMode="auto">
              <a:xfrm>
                <a:off x="7848601" y="5151438"/>
                <a:ext cx="44450" cy="801688"/>
              </a:xfrm>
              <a:custGeom>
                <a:avLst/>
                <a:gdLst>
                  <a:gd name="T0" fmla="*/ 7 w 12"/>
                  <a:gd name="T1" fmla="*/ 2 h 214"/>
                  <a:gd name="T2" fmla="*/ 1 w 12"/>
                  <a:gd name="T3" fmla="*/ 53 h 214"/>
                  <a:gd name="T4" fmla="*/ 3 w 12"/>
                  <a:gd name="T5" fmla="*/ 127 h 214"/>
                  <a:gd name="T6" fmla="*/ 2 w 12"/>
                  <a:gd name="T7" fmla="*/ 185 h 214"/>
                  <a:gd name="T8" fmla="*/ 1 w 12"/>
                  <a:gd name="T9" fmla="*/ 203 h 214"/>
                  <a:gd name="T10" fmla="*/ 4 w 12"/>
                  <a:gd name="T11" fmla="*/ 205 h 214"/>
                  <a:gd name="T12" fmla="*/ 2 w 12"/>
                  <a:gd name="T13" fmla="*/ 205 h 214"/>
                  <a:gd name="T14" fmla="*/ 0 w 12"/>
                  <a:gd name="T15" fmla="*/ 209 h 214"/>
                  <a:gd name="T16" fmla="*/ 2 w 12"/>
                  <a:gd name="T17" fmla="*/ 213 h 214"/>
                  <a:gd name="T18" fmla="*/ 10 w 12"/>
                  <a:gd name="T19" fmla="*/ 161 h 214"/>
                  <a:gd name="T20" fmla="*/ 9 w 12"/>
                  <a:gd name="T21" fmla="*/ 2 h 214"/>
                  <a:gd name="T22" fmla="*/ 7 w 12"/>
                  <a:gd name="T23" fmla="*/ 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14">
                    <a:moveTo>
                      <a:pt x="7" y="2"/>
                    </a:moveTo>
                    <a:cubicBezTo>
                      <a:pt x="0" y="17"/>
                      <a:pt x="1" y="35"/>
                      <a:pt x="1" y="53"/>
                    </a:cubicBezTo>
                    <a:cubicBezTo>
                      <a:pt x="1" y="77"/>
                      <a:pt x="2" y="102"/>
                      <a:pt x="3" y="127"/>
                    </a:cubicBezTo>
                    <a:cubicBezTo>
                      <a:pt x="4" y="147"/>
                      <a:pt x="3" y="166"/>
                      <a:pt x="2" y="185"/>
                    </a:cubicBezTo>
                    <a:cubicBezTo>
                      <a:pt x="1" y="191"/>
                      <a:pt x="1" y="197"/>
                      <a:pt x="1" y="203"/>
                    </a:cubicBezTo>
                    <a:cubicBezTo>
                      <a:pt x="0" y="212"/>
                      <a:pt x="5" y="210"/>
                      <a:pt x="4" y="205"/>
                    </a:cubicBezTo>
                    <a:cubicBezTo>
                      <a:pt x="3" y="204"/>
                      <a:pt x="2" y="204"/>
                      <a:pt x="2" y="205"/>
                    </a:cubicBezTo>
                    <a:cubicBezTo>
                      <a:pt x="2" y="206"/>
                      <a:pt x="1" y="208"/>
                      <a:pt x="0" y="209"/>
                    </a:cubicBezTo>
                    <a:cubicBezTo>
                      <a:pt x="0" y="211"/>
                      <a:pt x="1" y="213"/>
                      <a:pt x="2" y="213"/>
                    </a:cubicBezTo>
                    <a:cubicBezTo>
                      <a:pt x="11" y="214"/>
                      <a:pt x="9" y="168"/>
                      <a:pt x="10" y="161"/>
                    </a:cubicBezTo>
                    <a:cubicBezTo>
                      <a:pt x="12" y="108"/>
                      <a:pt x="2" y="55"/>
                      <a:pt x="9" y="2"/>
                    </a:cubicBezTo>
                    <a:cubicBezTo>
                      <a:pt x="9" y="1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1" name="Freeform 504"/>
              <p:cNvSpPr>
                <a:spLocks/>
              </p:cNvSpPr>
              <p:nvPr/>
            </p:nvSpPr>
            <p:spPr bwMode="auto">
              <a:xfrm>
                <a:off x="6737351" y="4787900"/>
                <a:ext cx="38100" cy="225425"/>
              </a:xfrm>
              <a:custGeom>
                <a:avLst/>
                <a:gdLst>
                  <a:gd name="T0" fmla="*/ 9 w 10"/>
                  <a:gd name="T1" fmla="*/ 22 h 60"/>
                  <a:gd name="T2" fmla="*/ 10 w 10"/>
                  <a:gd name="T3" fmla="*/ 3 h 60"/>
                  <a:gd name="T4" fmla="*/ 6 w 10"/>
                  <a:gd name="T5" fmla="*/ 3 h 60"/>
                  <a:gd name="T6" fmla="*/ 2 w 10"/>
                  <a:gd name="T7" fmla="*/ 35 h 60"/>
                  <a:gd name="T8" fmla="*/ 5 w 10"/>
                  <a:gd name="T9" fmla="*/ 60 h 60"/>
                  <a:gd name="T10" fmla="*/ 6 w 10"/>
                  <a:gd name="T11" fmla="*/ 59 h 60"/>
                  <a:gd name="T12" fmla="*/ 7 w 10"/>
                  <a:gd name="T13" fmla="*/ 35 h 60"/>
                  <a:gd name="T14" fmla="*/ 10 w 10"/>
                  <a:gd name="T15" fmla="*/ 4 h 60"/>
                  <a:gd name="T16" fmla="*/ 6 w 10"/>
                  <a:gd name="T17" fmla="*/ 3 h 60"/>
                  <a:gd name="T18" fmla="*/ 8 w 10"/>
                  <a:gd name="T19" fmla="*/ 22 h 60"/>
                  <a:gd name="T20" fmla="*/ 9 w 10"/>
                  <a:gd name="T21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0">
                    <a:moveTo>
                      <a:pt x="9" y="22"/>
                    </a:moveTo>
                    <a:cubicBezTo>
                      <a:pt x="9" y="15"/>
                      <a:pt x="10" y="9"/>
                      <a:pt x="10" y="3"/>
                    </a:cubicBezTo>
                    <a:cubicBezTo>
                      <a:pt x="10" y="1"/>
                      <a:pt x="7" y="0"/>
                      <a:pt x="6" y="3"/>
                    </a:cubicBezTo>
                    <a:cubicBezTo>
                      <a:pt x="4" y="13"/>
                      <a:pt x="3" y="24"/>
                      <a:pt x="2" y="35"/>
                    </a:cubicBezTo>
                    <a:cubicBezTo>
                      <a:pt x="2" y="42"/>
                      <a:pt x="0" y="54"/>
                      <a:pt x="5" y="60"/>
                    </a:cubicBezTo>
                    <a:cubicBezTo>
                      <a:pt x="5" y="60"/>
                      <a:pt x="6" y="60"/>
                      <a:pt x="6" y="59"/>
                    </a:cubicBezTo>
                    <a:cubicBezTo>
                      <a:pt x="9" y="53"/>
                      <a:pt x="7" y="43"/>
                      <a:pt x="7" y="35"/>
                    </a:cubicBezTo>
                    <a:cubicBezTo>
                      <a:pt x="7" y="25"/>
                      <a:pt x="9" y="14"/>
                      <a:pt x="10" y="4"/>
                    </a:cubicBezTo>
                    <a:cubicBezTo>
                      <a:pt x="9" y="3"/>
                      <a:pt x="8" y="3"/>
                      <a:pt x="6" y="3"/>
                    </a:cubicBezTo>
                    <a:cubicBezTo>
                      <a:pt x="6" y="9"/>
                      <a:pt x="7" y="15"/>
                      <a:pt x="8" y="22"/>
                    </a:cubicBezTo>
                    <a:cubicBezTo>
                      <a:pt x="8" y="22"/>
                      <a:pt x="9" y="22"/>
                      <a:pt x="9" y="2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2" name="Freeform 505"/>
              <p:cNvSpPr>
                <a:spLocks/>
              </p:cNvSpPr>
              <p:nvPr/>
            </p:nvSpPr>
            <p:spPr bwMode="auto">
              <a:xfrm>
                <a:off x="6742113" y="4787900"/>
                <a:ext cx="66675" cy="314325"/>
              </a:xfrm>
              <a:custGeom>
                <a:avLst/>
                <a:gdLst>
                  <a:gd name="T0" fmla="*/ 2 w 18"/>
                  <a:gd name="T1" fmla="*/ 0 h 84"/>
                  <a:gd name="T2" fmla="*/ 0 w 18"/>
                  <a:gd name="T3" fmla="*/ 80 h 84"/>
                  <a:gd name="T4" fmla="*/ 4 w 18"/>
                  <a:gd name="T5" fmla="*/ 82 h 84"/>
                  <a:gd name="T6" fmla="*/ 15 w 18"/>
                  <a:gd name="T7" fmla="*/ 80 h 84"/>
                  <a:gd name="T8" fmla="*/ 16 w 18"/>
                  <a:gd name="T9" fmla="*/ 76 h 84"/>
                  <a:gd name="T10" fmla="*/ 0 w 18"/>
                  <a:gd name="T11" fmla="*/ 79 h 84"/>
                  <a:gd name="T12" fmla="*/ 4 w 18"/>
                  <a:gd name="T13" fmla="*/ 80 h 84"/>
                  <a:gd name="T14" fmla="*/ 2 w 18"/>
                  <a:gd name="T15" fmla="*/ 0 h 84"/>
                  <a:gd name="T16" fmla="*/ 2 w 18"/>
                  <a:gd name="T1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4">
                    <a:moveTo>
                      <a:pt x="2" y="0"/>
                    </a:moveTo>
                    <a:cubicBezTo>
                      <a:pt x="2" y="27"/>
                      <a:pt x="0" y="54"/>
                      <a:pt x="0" y="80"/>
                    </a:cubicBezTo>
                    <a:cubicBezTo>
                      <a:pt x="0" y="82"/>
                      <a:pt x="2" y="84"/>
                      <a:pt x="4" y="82"/>
                    </a:cubicBezTo>
                    <a:cubicBezTo>
                      <a:pt x="8" y="77"/>
                      <a:pt x="10" y="79"/>
                      <a:pt x="15" y="80"/>
                    </a:cubicBezTo>
                    <a:cubicBezTo>
                      <a:pt x="18" y="80"/>
                      <a:pt x="18" y="76"/>
                      <a:pt x="16" y="76"/>
                    </a:cubicBezTo>
                    <a:cubicBezTo>
                      <a:pt x="8" y="74"/>
                      <a:pt x="6" y="73"/>
                      <a:pt x="0" y="79"/>
                    </a:cubicBezTo>
                    <a:cubicBezTo>
                      <a:pt x="2" y="79"/>
                      <a:pt x="3" y="80"/>
                      <a:pt x="4" y="80"/>
                    </a:cubicBezTo>
                    <a:cubicBezTo>
                      <a:pt x="4" y="54"/>
                      <a:pt x="7" y="2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3" name="Freeform 506"/>
              <p:cNvSpPr>
                <a:spLocks/>
              </p:cNvSpPr>
              <p:nvPr/>
            </p:nvSpPr>
            <p:spPr bwMode="auto">
              <a:xfrm>
                <a:off x="6761163" y="4803775"/>
                <a:ext cx="363538" cy="44450"/>
              </a:xfrm>
              <a:custGeom>
                <a:avLst/>
                <a:gdLst>
                  <a:gd name="T0" fmla="*/ 2 w 97"/>
                  <a:gd name="T1" fmla="*/ 6 h 12"/>
                  <a:gd name="T2" fmla="*/ 42 w 97"/>
                  <a:gd name="T3" fmla="*/ 9 h 12"/>
                  <a:gd name="T4" fmla="*/ 96 w 97"/>
                  <a:gd name="T5" fmla="*/ 5 h 12"/>
                  <a:gd name="T6" fmla="*/ 96 w 97"/>
                  <a:gd name="T7" fmla="*/ 3 h 12"/>
                  <a:gd name="T8" fmla="*/ 47 w 97"/>
                  <a:gd name="T9" fmla="*/ 4 h 12"/>
                  <a:gd name="T10" fmla="*/ 2 w 97"/>
                  <a:gd name="T11" fmla="*/ 3 h 12"/>
                  <a:gd name="T12" fmla="*/ 2 w 97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12">
                    <a:moveTo>
                      <a:pt x="2" y="6"/>
                    </a:moveTo>
                    <a:cubicBezTo>
                      <a:pt x="12" y="12"/>
                      <a:pt x="30" y="9"/>
                      <a:pt x="42" y="9"/>
                    </a:cubicBezTo>
                    <a:cubicBezTo>
                      <a:pt x="60" y="9"/>
                      <a:pt x="79" y="10"/>
                      <a:pt x="96" y="5"/>
                    </a:cubicBezTo>
                    <a:cubicBezTo>
                      <a:pt x="97" y="5"/>
                      <a:pt x="97" y="4"/>
                      <a:pt x="96" y="3"/>
                    </a:cubicBezTo>
                    <a:cubicBezTo>
                      <a:pt x="81" y="0"/>
                      <a:pt x="63" y="3"/>
                      <a:pt x="47" y="4"/>
                    </a:cubicBezTo>
                    <a:cubicBezTo>
                      <a:pt x="32" y="4"/>
                      <a:pt x="17" y="3"/>
                      <a:pt x="2" y="3"/>
                    </a:cubicBezTo>
                    <a:cubicBezTo>
                      <a:pt x="1" y="3"/>
                      <a:pt x="0" y="5"/>
                      <a:pt x="2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4" name="Freeform 507"/>
              <p:cNvSpPr>
                <a:spLocks/>
              </p:cNvSpPr>
              <p:nvPr/>
            </p:nvSpPr>
            <p:spPr bwMode="auto">
              <a:xfrm>
                <a:off x="8478838" y="4787900"/>
                <a:ext cx="41275" cy="255588"/>
              </a:xfrm>
              <a:custGeom>
                <a:avLst/>
                <a:gdLst>
                  <a:gd name="T0" fmla="*/ 10 w 11"/>
                  <a:gd name="T1" fmla="*/ 14 h 68"/>
                  <a:gd name="T2" fmla="*/ 11 w 11"/>
                  <a:gd name="T3" fmla="*/ 3 h 68"/>
                  <a:gd name="T4" fmla="*/ 6 w 11"/>
                  <a:gd name="T5" fmla="*/ 2 h 68"/>
                  <a:gd name="T6" fmla="*/ 3 w 11"/>
                  <a:gd name="T7" fmla="*/ 64 h 68"/>
                  <a:gd name="T8" fmla="*/ 8 w 11"/>
                  <a:gd name="T9" fmla="*/ 64 h 68"/>
                  <a:gd name="T10" fmla="*/ 10 w 11"/>
                  <a:gd name="T11" fmla="*/ 4 h 68"/>
                  <a:gd name="T12" fmla="*/ 6 w 11"/>
                  <a:gd name="T13" fmla="*/ 3 h 68"/>
                  <a:gd name="T14" fmla="*/ 6 w 11"/>
                  <a:gd name="T15" fmla="*/ 14 h 68"/>
                  <a:gd name="T16" fmla="*/ 10 w 11"/>
                  <a:gd name="T17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8">
                    <a:moveTo>
                      <a:pt x="10" y="14"/>
                    </a:moveTo>
                    <a:cubicBezTo>
                      <a:pt x="10" y="10"/>
                      <a:pt x="10" y="7"/>
                      <a:pt x="11" y="3"/>
                    </a:cubicBezTo>
                    <a:cubicBezTo>
                      <a:pt x="11" y="0"/>
                      <a:pt x="7" y="0"/>
                      <a:pt x="6" y="2"/>
                    </a:cubicBezTo>
                    <a:cubicBezTo>
                      <a:pt x="0" y="22"/>
                      <a:pt x="1" y="44"/>
                      <a:pt x="3" y="64"/>
                    </a:cubicBezTo>
                    <a:cubicBezTo>
                      <a:pt x="3" y="68"/>
                      <a:pt x="8" y="68"/>
                      <a:pt x="8" y="64"/>
                    </a:cubicBezTo>
                    <a:cubicBezTo>
                      <a:pt x="10" y="44"/>
                      <a:pt x="6" y="24"/>
                      <a:pt x="10" y="4"/>
                    </a:cubicBezTo>
                    <a:cubicBezTo>
                      <a:pt x="9" y="3"/>
                      <a:pt x="7" y="3"/>
                      <a:pt x="6" y="3"/>
                    </a:cubicBezTo>
                    <a:cubicBezTo>
                      <a:pt x="6" y="7"/>
                      <a:pt x="6" y="10"/>
                      <a:pt x="6" y="14"/>
                    </a:cubicBezTo>
                    <a:cubicBezTo>
                      <a:pt x="6" y="16"/>
                      <a:pt x="10" y="16"/>
                      <a:pt x="10" y="1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5" name="Freeform 508"/>
              <p:cNvSpPr>
                <a:spLocks/>
              </p:cNvSpPr>
              <p:nvPr/>
            </p:nvSpPr>
            <p:spPr bwMode="auto">
              <a:xfrm>
                <a:off x="8497888" y="5013325"/>
                <a:ext cx="6350" cy="19050"/>
              </a:xfrm>
              <a:custGeom>
                <a:avLst/>
                <a:gdLst>
                  <a:gd name="T0" fmla="*/ 1 w 2"/>
                  <a:gd name="T1" fmla="*/ 2 h 5"/>
                  <a:gd name="T2" fmla="*/ 1 w 2"/>
                  <a:gd name="T3" fmla="*/ 1 h 5"/>
                  <a:gd name="T4" fmla="*/ 0 w 2"/>
                  <a:gd name="T5" fmla="*/ 1 h 5"/>
                  <a:gd name="T6" fmla="*/ 0 w 2"/>
                  <a:gd name="T7" fmla="*/ 5 h 5"/>
                  <a:gd name="T8" fmla="*/ 1 w 2"/>
                  <a:gd name="T9" fmla="*/ 5 h 5"/>
                  <a:gd name="T10" fmla="*/ 1 w 2"/>
                  <a:gd name="T11" fmla="*/ 1 h 5"/>
                  <a:gd name="T12" fmla="*/ 0 w 2"/>
                  <a:gd name="T13" fmla="*/ 1 h 5"/>
                  <a:gd name="T14" fmla="*/ 0 w 2"/>
                  <a:gd name="T15" fmla="*/ 2 h 5"/>
                  <a:gd name="T16" fmla="*/ 1 w 2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4"/>
                      <a:pt x="1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6" name="Freeform 509"/>
              <p:cNvSpPr>
                <a:spLocks/>
              </p:cNvSpPr>
              <p:nvPr/>
            </p:nvSpPr>
            <p:spPr bwMode="auto">
              <a:xfrm>
                <a:off x="8509001" y="5013325"/>
                <a:ext cx="228600" cy="88900"/>
              </a:xfrm>
              <a:custGeom>
                <a:avLst/>
                <a:gdLst>
                  <a:gd name="T0" fmla="*/ 0 w 61"/>
                  <a:gd name="T1" fmla="*/ 2 h 24"/>
                  <a:gd name="T2" fmla="*/ 6 w 61"/>
                  <a:gd name="T3" fmla="*/ 6 h 24"/>
                  <a:gd name="T4" fmla="*/ 22 w 61"/>
                  <a:gd name="T5" fmla="*/ 12 h 24"/>
                  <a:gd name="T6" fmla="*/ 55 w 61"/>
                  <a:gd name="T7" fmla="*/ 23 h 24"/>
                  <a:gd name="T8" fmla="*/ 57 w 61"/>
                  <a:gd name="T9" fmla="*/ 17 h 24"/>
                  <a:gd name="T10" fmla="*/ 24 w 61"/>
                  <a:gd name="T11" fmla="*/ 7 h 24"/>
                  <a:gd name="T12" fmla="*/ 7 w 61"/>
                  <a:gd name="T13" fmla="*/ 1 h 24"/>
                  <a:gd name="T14" fmla="*/ 0 w 61"/>
                  <a:gd name="T15" fmla="*/ 1 h 24"/>
                  <a:gd name="T16" fmla="*/ 0 w 61"/>
                  <a:gd name="T1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24">
                    <a:moveTo>
                      <a:pt x="0" y="2"/>
                    </a:moveTo>
                    <a:cubicBezTo>
                      <a:pt x="2" y="2"/>
                      <a:pt x="5" y="6"/>
                      <a:pt x="6" y="6"/>
                    </a:cubicBezTo>
                    <a:cubicBezTo>
                      <a:pt x="12" y="9"/>
                      <a:pt x="17" y="10"/>
                      <a:pt x="22" y="12"/>
                    </a:cubicBezTo>
                    <a:cubicBezTo>
                      <a:pt x="33" y="17"/>
                      <a:pt x="44" y="21"/>
                      <a:pt x="55" y="23"/>
                    </a:cubicBezTo>
                    <a:cubicBezTo>
                      <a:pt x="59" y="24"/>
                      <a:pt x="61" y="18"/>
                      <a:pt x="57" y="17"/>
                    </a:cubicBezTo>
                    <a:cubicBezTo>
                      <a:pt x="46" y="15"/>
                      <a:pt x="35" y="11"/>
                      <a:pt x="24" y="7"/>
                    </a:cubicBezTo>
                    <a:cubicBezTo>
                      <a:pt x="18" y="5"/>
                      <a:pt x="13" y="3"/>
                      <a:pt x="7" y="1"/>
                    </a:cubicBezTo>
                    <a:cubicBezTo>
                      <a:pt x="4" y="0"/>
                      <a:pt x="3" y="2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7" name="Freeform 510"/>
              <p:cNvSpPr>
                <a:spLocks/>
              </p:cNvSpPr>
              <p:nvPr/>
            </p:nvSpPr>
            <p:spPr bwMode="auto">
              <a:xfrm>
                <a:off x="8493126" y="4765675"/>
                <a:ext cx="352425" cy="209550"/>
              </a:xfrm>
              <a:custGeom>
                <a:avLst/>
                <a:gdLst>
                  <a:gd name="T0" fmla="*/ 3 w 94"/>
                  <a:gd name="T1" fmla="*/ 6 h 56"/>
                  <a:gd name="T2" fmla="*/ 55 w 94"/>
                  <a:gd name="T3" fmla="*/ 34 h 56"/>
                  <a:gd name="T4" fmla="*/ 79 w 94"/>
                  <a:gd name="T5" fmla="*/ 49 h 56"/>
                  <a:gd name="T6" fmla="*/ 92 w 94"/>
                  <a:gd name="T7" fmla="*/ 56 h 56"/>
                  <a:gd name="T8" fmla="*/ 94 w 94"/>
                  <a:gd name="T9" fmla="*/ 54 h 56"/>
                  <a:gd name="T10" fmla="*/ 63 w 94"/>
                  <a:gd name="T11" fmla="*/ 30 h 56"/>
                  <a:gd name="T12" fmla="*/ 5 w 94"/>
                  <a:gd name="T13" fmla="*/ 1 h 56"/>
                  <a:gd name="T14" fmla="*/ 3 w 94"/>
                  <a:gd name="T15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56">
                    <a:moveTo>
                      <a:pt x="3" y="6"/>
                    </a:moveTo>
                    <a:cubicBezTo>
                      <a:pt x="20" y="16"/>
                      <a:pt x="38" y="24"/>
                      <a:pt x="55" y="34"/>
                    </a:cubicBezTo>
                    <a:cubicBezTo>
                      <a:pt x="63" y="38"/>
                      <a:pt x="71" y="43"/>
                      <a:pt x="79" y="49"/>
                    </a:cubicBezTo>
                    <a:cubicBezTo>
                      <a:pt x="84" y="52"/>
                      <a:pt x="86" y="56"/>
                      <a:pt x="92" y="56"/>
                    </a:cubicBezTo>
                    <a:cubicBezTo>
                      <a:pt x="93" y="56"/>
                      <a:pt x="94" y="55"/>
                      <a:pt x="94" y="54"/>
                    </a:cubicBezTo>
                    <a:cubicBezTo>
                      <a:pt x="93" y="43"/>
                      <a:pt x="72" y="35"/>
                      <a:pt x="63" y="30"/>
                    </a:cubicBezTo>
                    <a:cubicBezTo>
                      <a:pt x="44" y="19"/>
                      <a:pt x="25" y="10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8" name="Freeform 511"/>
              <p:cNvSpPr>
                <a:spLocks/>
              </p:cNvSpPr>
              <p:nvPr/>
            </p:nvSpPr>
            <p:spPr bwMode="auto">
              <a:xfrm>
                <a:off x="6719888" y="5076825"/>
                <a:ext cx="104775" cy="719138"/>
              </a:xfrm>
              <a:custGeom>
                <a:avLst/>
                <a:gdLst>
                  <a:gd name="T0" fmla="*/ 28 w 28"/>
                  <a:gd name="T1" fmla="*/ 30 h 192"/>
                  <a:gd name="T2" fmla="*/ 20 w 28"/>
                  <a:gd name="T3" fmla="*/ 2 h 192"/>
                  <a:gd name="T4" fmla="*/ 16 w 28"/>
                  <a:gd name="T5" fmla="*/ 3 h 192"/>
                  <a:gd name="T6" fmla="*/ 9 w 28"/>
                  <a:gd name="T7" fmla="*/ 187 h 192"/>
                  <a:gd name="T8" fmla="*/ 17 w 28"/>
                  <a:gd name="T9" fmla="*/ 187 h 192"/>
                  <a:gd name="T10" fmla="*/ 10 w 28"/>
                  <a:gd name="T11" fmla="*/ 19 h 192"/>
                  <a:gd name="T12" fmla="*/ 6 w 28"/>
                  <a:gd name="T13" fmla="*/ 19 h 192"/>
                  <a:gd name="T14" fmla="*/ 10 w 28"/>
                  <a:gd name="T15" fmla="*/ 186 h 192"/>
                  <a:gd name="T16" fmla="*/ 17 w 28"/>
                  <a:gd name="T17" fmla="*/ 187 h 192"/>
                  <a:gd name="T18" fmla="*/ 21 w 28"/>
                  <a:gd name="T19" fmla="*/ 3 h 192"/>
                  <a:gd name="T20" fmla="*/ 17 w 28"/>
                  <a:gd name="T21" fmla="*/ 5 h 192"/>
                  <a:gd name="T22" fmla="*/ 26 w 28"/>
                  <a:gd name="T23" fmla="*/ 31 h 192"/>
                  <a:gd name="T24" fmla="*/ 28 w 28"/>
                  <a:gd name="T25" fmla="*/ 3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92">
                    <a:moveTo>
                      <a:pt x="28" y="30"/>
                    </a:moveTo>
                    <a:cubicBezTo>
                      <a:pt x="27" y="20"/>
                      <a:pt x="25" y="11"/>
                      <a:pt x="20" y="2"/>
                    </a:cubicBezTo>
                    <a:cubicBezTo>
                      <a:pt x="19" y="0"/>
                      <a:pt x="17" y="1"/>
                      <a:pt x="16" y="3"/>
                    </a:cubicBezTo>
                    <a:cubicBezTo>
                      <a:pt x="10" y="64"/>
                      <a:pt x="5" y="126"/>
                      <a:pt x="9" y="187"/>
                    </a:cubicBezTo>
                    <a:cubicBezTo>
                      <a:pt x="10" y="192"/>
                      <a:pt x="17" y="192"/>
                      <a:pt x="17" y="187"/>
                    </a:cubicBezTo>
                    <a:cubicBezTo>
                      <a:pt x="21" y="132"/>
                      <a:pt x="12" y="75"/>
                      <a:pt x="10" y="19"/>
                    </a:cubicBezTo>
                    <a:cubicBezTo>
                      <a:pt x="10" y="17"/>
                      <a:pt x="6" y="17"/>
                      <a:pt x="6" y="19"/>
                    </a:cubicBezTo>
                    <a:cubicBezTo>
                      <a:pt x="0" y="75"/>
                      <a:pt x="19" y="130"/>
                      <a:pt x="10" y="186"/>
                    </a:cubicBezTo>
                    <a:cubicBezTo>
                      <a:pt x="12" y="187"/>
                      <a:pt x="15" y="187"/>
                      <a:pt x="17" y="187"/>
                    </a:cubicBezTo>
                    <a:cubicBezTo>
                      <a:pt x="16" y="126"/>
                      <a:pt x="16" y="65"/>
                      <a:pt x="21" y="3"/>
                    </a:cubicBezTo>
                    <a:cubicBezTo>
                      <a:pt x="19" y="4"/>
                      <a:pt x="18" y="4"/>
                      <a:pt x="17" y="5"/>
                    </a:cubicBezTo>
                    <a:cubicBezTo>
                      <a:pt x="21" y="13"/>
                      <a:pt x="22" y="22"/>
                      <a:pt x="26" y="31"/>
                    </a:cubicBezTo>
                    <a:cubicBezTo>
                      <a:pt x="26" y="31"/>
                      <a:pt x="28" y="31"/>
                      <a:pt x="28" y="3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9" name="Freeform 512"/>
              <p:cNvSpPr>
                <a:spLocks/>
              </p:cNvSpPr>
              <p:nvPr/>
            </p:nvSpPr>
            <p:spPr bwMode="auto">
              <a:xfrm>
                <a:off x="6764338" y="5080000"/>
                <a:ext cx="30163" cy="184150"/>
              </a:xfrm>
              <a:custGeom>
                <a:avLst/>
                <a:gdLst>
                  <a:gd name="T0" fmla="*/ 4 w 8"/>
                  <a:gd name="T1" fmla="*/ 0 h 49"/>
                  <a:gd name="T2" fmla="*/ 0 w 8"/>
                  <a:gd name="T3" fmla="*/ 16 h 49"/>
                  <a:gd name="T4" fmla="*/ 6 w 8"/>
                  <a:gd name="T5" fmla="*/ 48 h 49"/>
                  <a:gd name="T6" fmla="*/ 8 w 8"/>
                  <a:gd name="T7" fmla="*/ 48 h 49"/>
                  <a:gd name="T8" fmla="*/ 4 w 8"/>
                  <a:gd name="T9" fmla="*/ 21 h 49"/>
                  <a:gd name="T10" fmla="*/ 4 w 8"/>
                  <a:gd name="T11" fmla="*/ 8 h 49"/>
                  <a:gd name="T12" fmla="*/ 4 w 8"/>
                  <a:gd name="T13" fmla="*/ 0 h 49"/>
                  <a:gd name="T14" fmla="*/ 4 w 8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9">
                    <a:moveTo>
                      <a:pt x="4" y="0"/>
                    </a:moveTo>
                    <a:cubicBezTo>
                      <a:pt x="0" y="4"/>
                      <a:pt x="0" y="11"/>
                      <a:pt x="0" y="16"/>
                    </a:cubicBezTo>
                    <a:cubicBezTo>
                      <a:pt x="0" y="26"/>
                      <a:pt x="0" y="40"/>
                      <a:pt x="6" y="48"/>
                    </a:cubicBezTo>
                    <a:cubicBezTo>
                      <a:pt x="6" y="49"/>
                      <a:pt x="8" y="49"/>
                      <a:pt x="8" y="48"/>
                    </a:cubicBezTo>
                    <a:cubicBezTo>
                      <a:pt x="7" y="39"/>
                      <a:pt x="5" y="30"/>
                      <a:pt x="4" y="21"/>
                    </a:cubicBezTo>
                    <a:cubicBezTo>
                      <a:pt x="4" y="17"/>
                      <a:pt x="4" y="12"/>
                      <a:pt x="4" y="8"/>
                    </a:cubicBezTo>
                    <a:cubicBezTo>
                      <a:pt x="4" y="6"/>
                      <a:pt x="3" y="2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0" name="Freeform 513"/>
              <p:cNvSpPr>
                <a:spLocks/>
              </p:cNvSpPr>
              <p:nvPr/>
            </p:nvSpPr>
            <p:spPr bwMode="auto">
              <a:xfrm>
                <a:off x="6731001" y="4964113"/>
                <a:ext cx="33338" cy="109538"/>
              </a:xfrm>
              <a:custGeom>
                <a:avLst/>
                <a:gdLst>
                  <a:gd name="T0" fmla="*/ 1 w 9"/>
                  <a:gd name="T1" fmla="*/ 1 h 29"/>
                  <a:gd name="T2" fmla="*/ 7 w 9"/>
                  <a:gd name="T3" fmla="*/ 29 h 29"/>
                  <a:gd name="T4" fmla="*/ 8 w 9"/>
                  <a:gd name="T5" fmla="*/ 28 h 29"/>
                  <a:gd name="T6" fmla="*/ 3 w 9"/>
                  <a:gd name="T7" fmla="*/ 1 h 29"/>
                  <a:gd name="T8" fmla="*/ 1 w 9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1" y="1"/>
                    </a:moveTo>
                    <a:cubicBezTo>
                      <a:pt x="0" y="11"/>
                      <a:pt x="0" y="21"/>
                      <a:pt x="7" y="29"/>
                    </a:cubicBezTo>
                    <a:cubicBezTo>
                      <a:pt x="8" y="29"/>
                      <a:pt x="9" y="29"/>
                      <a:pt x="8" y="28"/>
                    </a:cubicBezTo>
                    <a:cubicBezTo>
                      <a:pt x="5" y="19"/>
                      <a:pt x="4" y="10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1" name="Freeform 514"/>
              <p:cNvSpPr>
                <a:spLocks/>
              </p:cNvSpPr>
              <p:nvPr/>
            </p:nvSpPr>
            <p:spPr bwMode="auto">
              <a:xfrm>
                <a:off x="6756401" y="5027613"/>
                <a:ext cx="285750" cy="57150"/>
              </a:xfrm>
              <a:custGeom>
                <a:avLst/>
                <a:gdLst>
                  <a:gd name="T0" fmla="*/ 1 w 76"/>
                  <a:gd name="T1" fmla="*/ 14 h 15"/>
                  <a:gd name="T2" fmla="*/ 76 w 76"/>
                  <a:gd name="T3" fmla="*/ 1 h 15"/>
                  <a:gd name="T4" fmla="*/ 75 w 76"/>
                  <a:gd name="T5" fmla="*/ 0 h 15"/>
                  <a:gd name="T6" fmla="*/ 33 w 76"/>
                  <a:gd name="T7" fmla="*/ 5 h 15"/>
                  <a:gd name="T8" fmla="*/ 0 w 76"/>
                  <a:gd name="T9" fmla="*/ 13 h 15"/>
                  <a:gd name="T10" fmla="*/ 1 w 76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15">
                    <a:moveTo>
                      <a:pt x="1" y="14"/>
                    </a:moveTo>
                    <a:cubicBezTo>
                      <a:pt x="25" y="15"/>
                      <a:pt x="53" y="11"/>
                      <a:pt x="76" y="1"/>
                    </a:cubicBezTo>
                    <a:cubicBezTo>
                      <a:pt x="76" y="1"/>
                      <a:pt x="76" y="0"/>
                      <a:pt x="75" y="0"/>
                    </a:cubicBezTo>
                    <a:cubicBezTo>
                      <a:pt x="61" y="1"/>
                      <a:pt x="47" y="3"/>
                      <a:pt x="33" y="5"/>
                    </a:cubicBezTo>
                    <a:cubicBezTo>
                      <a:pt x="22" y="7"/>
                      <a:pt x="10" y="8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2" name="Freeform 515"/>
              <p:cNvSpPr>
                <a:spLocks/>
              </p:cNvSpPr>
              <p:nvPr/>
            </p:nvSpPr>
            <p:spPr bwMode="auto">
              <a:xfrm>
                <a:off x="6786563" y="5043488"/>
                <a:ext cx="368300" cy="47625"/>
              </a:xfrm>
              <a:custGeom>
                <a:avLst/>
                <a:gdLst>
                  <a:gd name="T0" fmla="*/ 35 w 98"/>
                  <a:gd name="T1" fmla="*/ 2 h 13"/>
                  <a:gd name="T2" fmla="*/ 0 w 98"/>
                  <a:gd name="T3" fmla="*/ 12 h 13"/>
                  <a:gd name="T4" fmla="*/ 1 w 98"/>
                  <a:gd name="T5" fmla="*/ 13 h 13"/>
                  <a:gd name="T6" fmla="*/ 97 w 98"/>
                  <a:gd name="T7" fmla="*/ 2 h 13"/>
                  <a:gd name="T8" fmla="*/ 97 w 98"/>
                  <a:gd name="T9" fmla="*/ 1 h 13"/>
                  <a:gd name="T10" fmla="*/ 30 w 98"/>
                  <a:gd name="T11" fmla="*/ 6 h 13"/>
                  <a:gd name="T12" fmla="*/ 6 w 98"/>
                  <a:gd name="T13" fmla="*/ 11 h 13"/>
                  <a:gd name="T14" fmla="*/ 35 w 98"/>
                  <a:gd name="T15" fmla="*/ 2 h 13"/>
                  <a:gd name="T16" fmla="*/ 35 w 98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3">
                    <a:moveTo>
                      <a:pt x="35" y="2"/>
                    </a:moveTo>
                    <a:cubicBezTo>
                      <a:pt x="24" y="5"/>
                      <a:pt x="12" y="9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2" y="11"/>
                      <a:pt x="66" y="9"/>
                      <a:pt x="97" y="2"/>
                    </a:cubicBezTo>
                    <a:cubicBezTo>
                      <a:pt x="98" y="2"/>
                      <a:pt x="97" y="1"/>
                      <a:pt x="97" y="1"/>
                    </a:cubicBezTo>
                    <a:cubicBezTo>
                      <a:pt x="75" y="0"/>
                      <a:pt x="52" y="4"/>
                      <a:pt x="30" y="6"/>
                    </a:cubicBezTo>
                    <a:cubicBezTo>
                      <a:pt x="22" y="7"/>
                      <a:pt x="14" y="8"/>
                      <a:pt x="6" y="11"/>
                    </a:cubicBezTo>
                    <a:cubicBezTo>
                      <a:pt x="16" y="8"/>
                      <a:pt x="25" y="4"/>
                      <a:pt x="35" y="2"/>
                    </a:cubicBezTo>
                    <a:cubicBezTo>
                      <a:pt x="36" y="2"/>
                      <a:pt x="35" y="1"/>
                      <a:pt x="35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3" name="Freeform 516"/>
              <p:cNvSpPr>
                <a:spLocks/>
              </p:cNvSpPr>
              <p:nvPr/>
            </p:nvSpPr>
            <p:spPr bwMode="auto">
              <a:xfrm>
                <a:off x="8220076" y="5035550"/>
                <a:ext cx="265113" cy="25400"/>
              </a:xfrm>
              <a:custGeom>
                <a:avLst/>
                <a:gdLst>
                  <a:gd name="T0" fmla="*/ 69 w 71"/>
                  <a:gd name="T1" fmla="*/ 3 h 7"/>
                  <a:gd name="T2" fmla="*/ 43 w 71"/>
                  <a:gd name="T3" fmla="*/ 1 h 7"/>
                  <a:gd name="T4" fmla="*/ 3 w 71"/>
                  <a:gd name="T5" fmla="*/ 2 h 7"/>
                  <a:gd name="T6" fmla="*/ 3 w 71"/>
                  <a:gd name="T7" fmla="*/ 5 h 7"/>
                  <a:gd name="T8" fmla="*/ 43 w 71"/>
                  <a:gd name="T9" fmla="*/ 6 h 7"/>
                  <a:gd name="T10" fmla="*/ 69 w 71"/>
                  <a:gd name="T11" fmla="*/ 5 h 7"/>
                  <a:gd name="T12" fmla="*/ 69 w 71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7">
                    <a:moveTo>
                      <a:pt x="69" y="3"/>
                    </a:moveTo>
                    <a:cubicBezTo>
                      <a:pt x="61" y="2"/>
                      <a:pt x="52" y="1"/>
                      <a:pt x="43" y="1"/>
                    </a:cubicBezTo>
                    <a:cubicBezTo>
                      <a:pt x="30" y="2"/>
                      <a:pt x="16" y="0"/>
                      <a:pt x="3" y="2"/>
                    </a:cubicBezTo>
                    <a:cubicBezTo>
                      <a:pt x="0" y="2"/>
                      <a:pt x="0" y="5"/>
                      <a:pt x="3" y="5"/>
                    </a:cubicBezTo>
                    <a:cubicBezTo>
                      <a:pt x="16" y="7"/>
                      <a:pt x="30" y="6"/>
                      <a:pt x="43" y="6"/>
                    </a:cubicBezTo>
                    <a:cubicBezTo>
                      <a:pt x="52" y="6"/>
                      <a:pt x="61" y="6"/>
                      <a:pt x="69" y="5"/>
                    </a:cubicBezTo>
                    <a:cubicBezTo>
                      <a:pt x="71" y="5"/>
                      <a:pt x="71" y="3"/>
                      <a:pt x="69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4" name="Freeform 517"/>
              <p:cNvSpPr>
                <a:spLocks/>
              </p:cNvSpPr>
              <p:nvPr/>
            </p:nvSpPr>
            <p:spPr bwMode="auto">
              <a:xfrm>
                <a:off x="8107363" y="5013325"/>
                <a:ext cx="363538" cy="36513"/>
              </a:xfrm>
              <a:custGeom>
                <a:avLst/>
                <a:gdLst>
                  <a:gd name="T0" fmla="*/ 97 w 97"/>
                  <a:gd name="T1" fmla="*/ 4 h 10"/>
                  <a:gd name="T2" fmla="*/ 0 w 97"/>
                  <a:gd name="T3" fmla="*/ 9 h 10"/>
                  <a:gd name="T4" fmla="*/ 1 w 97"/>
                  <a:gd name="T5" fmla="*/ 10 h 10"/>
                  <a:gd name="T6" fmla="*/ 97 w 97"/>
                  <a:gd name="T7" fmla="*/ 5 h 10"/>
                  <a:gd name="T8" fmla="*/ 97 w 97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">
                    <a:moveTo>
                      <a:pt x="97" y="4"/>
                    </a:moveTo>
                    <a:cubicBezTo>
                      <a:pt x="65" y="2"/>
                      <a:pt x="31" y="0"/>
                      <a:pt x="0" y="9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33" y="4"/>
                      <a:pt x="64" y="7"/>
                      <a:pt x="97" y="5"/>
                    </a:cubicBezTo>
                    <a:cubicBezTo>
                      <a:pt x="97" y="5"/>
                      <a:pt x="97" y="4"/>
                      <a:pt x="97" y="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5" name="Freeform 518"/>
              <p:cNvSpPr>
                <a:spLocks/>
              </p:cNvSpPr>
              <p:nvPr/>
            </p:nvSpPr>
            <p:spPr bwMode="auto">
              <a:xfrm>
                <a:off x="6719888" y="5792788"/>
                <a:ext cx="276225" cy="187325"/>
              </a:xfrm>
              <a:custGeom>
                <a:avLst/>
                <a:gdLst>
                  <a:gd name="T0" fmla="*/ 10 w 74"/>
                  <a:gd name="T1" fmla="*/ 20 h 50"/>
                  <a:gd name="T2" fmla="*/ 3 w 74"/>
                  <a:gd name="T3" fmla="*/ 13 h 50"/>
                  <a:gd name="T4" fmla="*/ 1 w 74"/>
                  <a:gd name="T5" fmla="*/ 15 h 50"/>
                  <a:gd name="T6" fmla="*/ 0 w 74"/>
                  <a:gd name="T7" fmla="*/ 47 h 50"/>
                  <a:gd name="T8" fmla="*/ 5 w 74"/>
                  <a:gd name="T9" fmla="*/ 47 h 50"/>
                  <a:gd name="T10" fmla="*/ 7 w 74"/>
                  <a:gd name="T11" fmla="*/ 20 h 50"/>
                  <a:gd name="T12" fmla="*/ 4 w 74"/>
                  <a:gd name="T13" fmla="*/ 20 h 50"/>
                  <a:gd name="T14" fmla="*/ 4 w 74"/>
                  <a:gd name="T15" fmla="*/ 42 h 50"/>
                  <a:gd name="T16" fmla="*/ 7 w 74"/>
                  <a:gd name="T17" fmla="*/ 42 h 50"/>
                  <a:gd name="T18" fmla="*/ 7 w 74"/>
                  <a:gd name="T19" fmla="*/ 2 h 50"/>
                  <a:gd name="T20" fmla="*/ 4 w 74"/>
                  <a:gd name="T21" fmla="*/ 2 h 50"/>
                  <a:gd name="T22" fmla="*/ 3 w 74"/>
                  <a:gd name="T23" fmla="*/ 4 h 50"/>
                  <a:gd name="T24" fmla="*/ 5 w 74"/>
                  <a:gd name="T25" fmla="*/ 6 h 50"/>
                  <a:gd name="T26" fmla="*/ 72 w 74"/>
                  <a:gd name="T27" fmla="*/ 8 h 50"/>
                  <a:gd name="T28" fmla="*/ 72 w 74"/>
                  <a:gd name="T29" fmla="*/ 6 h 50"/>
                  <a:gd name="T30" fmla="*/ 7 w 74"/>
                  <a:gd name="T31" fmla="*/ 2 h 50"/>
                  <a:gd name="T32" fmla="*/ 4 w 74"/>
                  <a:gd name="T33" fmla="*/ 2 h 50"/>
                  <a:gd name="T34" fmla="*/ 4 w 74"/>
                  <a:gd name="T35" fmla="*/ 42 h 50"/>
                  <a:gd name="T36" fmla="*/ 7 w 74"/>
                  <a:gd name="T37" fmla="*/ 42 h 50"/>
                  <a:gd name="T38" fmla="*/ 7 w 74"/>
                  <a:gd name="T39" fmla="*/ 20 h 50"/>
                  <a:gd name="T40" fmla="*/ 4 w 74"/>
                  <a:gd name="T41" fmla="*/ 20 h 50"/>
                  <a:gd name="T42" fmla="*/ 0 w 74"/>
                  <a:gd name="T43" fmla="*/ 47 h 50"/>
                  <a:gd name="T44" fmla="*/ 5 w 74"/>
                  <a:gd name="T45" fmla="*/ 47 h 50"/>
                  <a:gd name="T46" fmla="*/ 5 w 74"/>
                  <a:gd name="T47" fmla="*/ 31 h 50"/>
                  <a:gd name="T48" fmla="*/ 5 w 74"/>
                  <a:gd name="T49" fmla="*/ 20 h 50"/>
                  <a:gd name="T50" fmla="*/ 6 w 74"/>
                  <a:gd name="T51" fmla="*/ 19 h 50"/>
                  <a:gd name="T52" fmla="*/ 11 w 74"/>
                  <a:gd name="T53" fmla="*/ 22 h 50"/>
                  <a:gd name="T54" fmla="*/ 12 w 74"/>
                  <a:gd name="T55" fmla="*/ 21 h 50"/>
                  <a:gd name="T56" fmla="*/ 11 w 74"/>
                  <a:gd name="T57" fmla="*/ 20 h 50"/>
                  <a:gd name="T58" fmla="*/ 10 w 74"/>
                  <a:gd name="T5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4" h="50">
                    <a:moveTo>
                      <a:pt x="10" y="20"/>
                    </a:moveTo>
                    <a:cubicBezTo>
                      <a:pt x="8" y="15"/>
                      <a:pt x="7" y="13"/>
                      <a:pt x="3" y="13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0" y="26"/>
                      <a:pt x="0" y="36"/>
                      <a:pt x="0" y="47"/>
                    </a:cubicBezTo>
                    <a:cubicBezTo>
                      <a:pt x="0" y="50"/>
                      <a:pt x="5" y="50"/>
                      <a:pt x="5" y="47"/>
                    </a:cubicBezTo>
                    <a:cubicBezTo>
                      <a:pt x="5" y="38"/>
                      <a:pt x="6" y="29"/>
                      <a:pt x="7" y="20"/>
                    </a:cubicBezTo>
                    <a:cubicBezTo>
                      <a:pt x="6" y="20"/>
                      <a:pt x="5" y="20"/>
                      <a:pt x="4" y="20"/>
                    </a:cubicBezTo>
                    <a:cubicBezTo>
                      <a:pt x="4" y="28"/>
                      <a:pt x="4" y="35"/>
                      <a:pt x="4" y="42"/>
                    </a:cubicBezTo>
                    <a:cubicBezTo>
                      <a:pt x="4" y="44"/>
                      <a:pt x="7" y="44"/>
                      <a:pt x="7" y="42"/>
                    </a:cubicBezTo>
                    <a:cubicBezTo>
                      <a:pt x="6" y="29"/>
                      <a:pt x="6" y="15"/>
                      <a:pt x="7" y="2"/>
                    </a:cubicBezTo>
                    <a:cubicBezTo>
                      <a:pt x="7" y="0"/>
                      <a:pt x="4" y="0"/>
                      <a:pt x="4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4" y="6"/>
                      <a:pt x="5" y="6"/>
                    </a:cubicBezTo>
                    <a:cubicBezTo>
                      <a:pt x="27" y="12"/>
                      <a:pt x="50" y="14"/>
                      <a:pt x="72" y="8"/>
                    </a:cubicBezTo>
                    <a:cubicBezTo>
                      <a:pt x="74" y="8"/>
                      <a:pt x="73" y="6"/>
                      <a:pt x="72" y="6"/>
                    </a:cubicBezTo>
                    <a:cubicBezTo>
                      <a:pt x="64" y="6"/>
                      <a:pt x="8" y="9"/>
                      <a:pt x="7" y="2"/>
                    </a:cubicBezTo>
                    <a:cubicBezTo>
                      <a:pt x="7" y="0"/>
                      <a:pt x="3" y="0"/>
                      <a:pt x="4" y="2"/>
                    </a:cubicBezTo>
                    <a:cubicBezTo>
                      <a:pt x="5" y="15"/>
                      <a:pt x="4" y="29"/>
                      <a:pt x="4" y="42"/>
                    </a:cubicBezTo>
                    <a:cubicBezTo>
                      <a:pt x="4" y="44"/>
                      <a:pt x="7" y="44"/>
                      <a:pt x="7" y="42"/>
                    </a:cubicBezTo>
                    <a:cubicBezTo>
                      <a:pt x="7" y="35"/>
                      <a:pt x="7" y="28"/>
                      <a:pt x="7" y="20"/>
                    </a:cubicBezTo>
                    <a:cubicBezTo>
                      <a:pt x="7" y="19"/>
                      <a:pt x="4" y="19"/>
                      <a:pt x="4" y="20"/>
                    </a:cubicBezTo>
                    <a:cubicBezTo>
                      <a:pt x="3" y="29"/>
                      <a:pt x="1" y="38"/>
                      <a:pt x="0" y="47"/>
                    </a:cubicBezTo>
                    <a:cubicBezTo>
                      <a:pt x="2" y="47"/>
                      <a:pt x="3" y="47"/>
                      <a:pt x="5" y="47"/>
                    </a:cubicBezTo>
                    <a:cubicBezTo>
                      <a:pt x="5" y="42"/>
                      <a:pt x="5" y="36"/>
                      <a:pt x="5" y="31"/>
                    </a:cubicBezTo>
                    <a:cubicBezTo>
                      <a:pt x="5" y="28"/>
                      <a:pt x="5" y="24"/>
                      <a:pt x="5" y="20"/>
                    </a:cubicBezTo>
                    <a:cubicBezTo>
                      <a:pt x="3" y="16"/>
                      <a:pt x="3" y="16"/>
                      <a:pt x="6" y="19"/>
                    </a:cubicBezTo>
                    <a:cubicBezTo>
                      <a:pt x="7" y="20"/>
                      <a:pt x="9" y="22"/>
                      <a:pt x="11" y="22"/>
                    </a:cubicBezTo>
                    <a:cubicBezTo>
                      <a:pt x="12" y="22"/>
                      <a:pt x="12" y="21"/>
                      <a:pt x="12" y="21"/>
                    </a:cubicBezTo>
                    <a:cubicBezTo>
                      <a:pt x="11" y="21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6" name="Freeform 519"/>
              <p:cNvSpPr>
                <a:spLocks/>
              </p:cNvSpPr>
              <p:nvPr/>
            </p:nvSpPr>
            <p:spPr bwMode="auto">
              <a:xfrm>
                <a:off x="6692901" y="5803900"/>
                <a:ext cx="431800" cy="41275"/>
              </a:xfrm>
              <a:custGeom>
                <a:avLst/>
                <a:gdLst>
                  <a:gd name="T0" fmla="*/ 1 w 115"/>
                  <a:gd name="T1" fmla="*/ 8 h 11"/>
                  <a:gd name="T2" fmla="*/ 59 w 115"/>
                  <a:gd name="T3" fmla="*/ 10 h 11"/>
                  <a:gd name="T4" fmla="*/ 114 w 115"/>
                  <a:gd name="T5" fmla="*/ 2 h 11"/>
                  <a:gd name="T6" fmla="*/ 114 w 115"/>
                  <a:gd name="T7" fmla="*/ 0 h 11"/>
                  <a:gd name="T8" fmla="*/ 59 w 115"/>
                  <a:gd name="T9" fmla="*/ 4 h 11"/>
                  <a:gd name="T10" fmla="*/ 1 w 115"/>
                  <a:gd name="T11" fmla="*/ 6 h 11"/>
                  <a:gd name="T12" fmla="*/ 1 w 115"/>
                  <a:gd name="T1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1">
                    <a:moveTo>
                      <a:pt x="1" y="8"/>
                    </a:moveTo>
                    <a:cubicBezTo>
                      <a:pt x="20" y="11"/>
                      <a:pt x="39" y="10"/>
                      <a:pt x="59" y="10"/>
                    </a:cubicBezTo>
                    <a:cubicBezTo>
                      <a:pt x="77" y="10"/>
                      <a:pt x="97" y="10"/>
                      <a:pt x="114" y="2"/>
                    </a:cubicBezTo>
                    <a:cubicBezTo>
                      <a:pt x="115" y="2"/>
                      <a:pt x="115" y="0"/>
                      <a:pt x="114" y="0"/>
                    </a:cubicBezTo>
                    <a:cubicBezTo>
                      <a:pt x="95" y="0"/>
                      <a:pt x="77" y="4"/>
                      <a:pt x="59" y="4"/>
                    </a:cubicBezTo>
                    <a:cubicBezTo>
                      <a:pt x="39" y="5"/>
                      <a:pt x="20" y="3"/>
                      <a:pt x="1" y="6"/>
                    </a:cubicBezTo>
                    <a:cubicBezTo>
                      <a:pt x="0" y="6"/>
                      <a:pt x="0" y="8"/>
                      <a:pt x="1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7" name="Freeform 520"/>
              <p:cNvSpPr>
                <a:spLocks/>
              </p:cNvSpPr>
              <p:nvPr/>
            </p:nvSpPr>
            <p:spPr bwMode="auto">
              <a:xfrm>
                <a:off x="6962776" y="5800725"/>
                <a:ext cx="250825" cy="36513"/>
              </a:xfrm>
              <a:custGeom>
                <a:avLst/>
                <a:gdLst>
                  <a:gd name="T0" fmla="*/ 2 w 67"/>
                  <a:gd name="T1" fmla="*/ 9 h 10"/>
                  <a:gd name="T2" fmla="*/ 66 w 67"/>
                  <a:gd name="T3" fmla="*/ 6 h 10"/>
                  <a:gd name="T4" fmla="*/ 66 w 67"/>
                  <a:gd name="T5" fmla="*/ 4 h 10"/>
                  <a:gd name="T6" fmla="*/ 2 w 67"/>
                  <a:gd name="T7" fmla="*/ 7 h 10"/>
                  <a:gd name="T8" fmla="*/ 2 w 67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">
                    <a:moveTo>
                      <a:pt x="2" y="9"/>
                    </a:moveTo>
                    <a:cubicBezTo>
                      <a:pt x="23" y="7"/>
                      <a:pt x="45" y="10"/>
                      <a:pt x="66" y="6"/>
                    </a:cubicBezTo>
                    <a:cubicBezTo>
                      <a:pt x="67" y="6"/>
                      <a:pt x="67" y="4"/>
                      <a:pt x="66" y="4"/>
                    </a:cubicBezTo>
                    <a:cubicBezTo>
                      <a:pt x="45" y="0"/>
                      <a:pt x="22" y="4"/>
                      <a:pt x="2" y="7"/>
                    </a:cubicBezTo>
                    <a:cubicBezTo>
                      <a:pt x="0" y="7"/>
                      <a:pt x="0" y="9"/>
                      <a:pt x="2" y="9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8" name="Freeform 521"/>
              <p:cNvSpPr>
                <a:spLocks/>
              </p:cNvSpPr>
              <p:nvPr/>
            </p:nvSpPr>
            <p:spPr bwMode="auto">
              <a:xfrm>
                <a:off x="6745288" y="5867400"/>
                <a:ext cx="30163" cy="123825"/>
              </a:xfrm>
              <a:custGeom>
                <a:avLst/>
                <a:gdLst>
                  <a:gd name="T0" fmla="*/ 1 w 8"/>
                  <a:gd name="T1" fmla="*/ 0 h 33"/>
                  <a:gd name="T2" fmla="*/ 1 w 8"/>
                  <a:gd name="T3" fmla="*/ 18 h 33"/>
                  <a:gd name="T4" fmla="*/ 4 w 8"/>
                  <a:gd name="T5" fmla="*/ 33 h 33"/>
                  <a:gd name="T6" fmla="*/ 1 w 8"/>
                  <a:gd name="T7" fmla="*/ 0 h 33"/>
                  <a:gd name="T8" fmla="*/ 1 w 8"/>
                  <a:gd name="T9" fmla="*/ 0 h 33"/>
                  <a:gd name="T10" fmla="*/ 1 w 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3">
                    <a:moveTo>
                      <a:pt x="1" y="0"/>
                    </a:moveTo>
                    <a:cubicBezTo>
                      <a:pt x="1" y="0"/>
                      <a:pt x="1" y="17"/>
                      <a:pt x="1" y="18"/>
                    </a:cubicBezTo>
                    <a:cubicBezTo>
                      <a:pt x="1" y="20"/>
                      <a:pt x="0" y="33"/>
                      <a:pt x="4" y="33"/>
                    </a:cubicBezTo>
                    <a:cubicBezTo>
                      <a:pt x="8" y="33"/>
                      <a:pt x="4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9" name="Freeform 522"/>
              <p:cNvSpPr>
                <a:spLocks/>
              </p:cNvSpPr>
              <p:nvPr/>
            </p:nvSpPr>
            <p:spPr bwMode="auto">
              <a:xfrm>
                <a:off x="6723063" y="5976938"/>
                <a:ext cx="225425" cy="41275"/>
              </a:xfrm>
              <a:custGeom>
                <a:avLst/>
                <a:gdLst>
                  <a:gd name="T0" fmla="*/ 9 w 60"/>
                  <a:gd name="T1" fmla="*/ 3 h 11"/>
                  <a:gd name="T2" fmla="*/ 2 w 60"/>
                  <a:gd name="T3" fmla="*/ 5 h 11"/>
                  <a:gd name="T4" fmla="*/ 0 w 60"/>
                  <a:gd name="T5" fmla="*/ 6 h 11"/>
                  <a:gd name="T6" fmla="*/ 0 w 60"/>
                  <a:gd name="T7" fmla="*/ 8 h 11"/>
                  <a:gd name="T8" fmla="*/ 2 w 60"/>
                  <a:gd name="T9" fmla="*/ 10 h 11"/>
                  <a:gd name="T10" fmla="*/ 40 w 60"/>
                  <a:gd name="T11" fmla="*/ 7 h 11"/>
                  <a:gd name="T12" fmla="*/ 49 w 60"/>
                  <a:gd name="T13" fmla="*/ 6 h 11"/>
                  <a:gd name="T14" fmla="*/ 52 w 60"/>
                  <a:gd name="T15" fmla="*/ 6 h 11"/>
                  <a:gd name="T16" fmla="*/ 49 w 60"/>
                  <a:gd name="T17" fmla="*/ 8 h 11"/>
                  <a:gd name="T18" fmla="*/ 50 w 60"/>
                  <a:gd name="T19" fmla="*/ 10 h 11"/>
                  <a:gd name="T20" fmla="*/ 60 w 60"/>
                  <a:gd name="T21" fmla="*/ 4 h 11"/>
                  <a:gd name="T22" fmla="*/ 58 w 60"/>
                  <a:gd name="T23" fmla="*/ 1 h 11"/>
                  <a:gd name="T24" fmla="*/ 23 w 60"/>
                  <a:gd name="T25" fmla="*/ 3 h 11"/>
                  <a:gd name="T26" fmla="*/ 10 w 60"/>
                  <a:gd name="T27" fmla="*/ 5 h 11"/>
                  <a:gd name="T28" fmla="*/ 3 w 60"/>
                  <a:gd name="T29" fmla="*/ 7 h 11"/>
                  <a:gd name="T30" fmla="*/ 10 w 60"/>
                  <a:gd name="T31" fmla="*/ 4 h 11"/>
                  <a:gd name="T32" fmla="*/ 9 w 60"/>
                  <a:gd name="T3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11">
                    <a:moveTo>
                      <a:pt x="9" y="3"/>
                    </a:moveTo>
                    <a:cubicBezTo>
                      <a:pt x="7" y="4"/>
                      <a:pt x="4" y="5"/>
                      <a:pt x="2" y="5"/>
                    </a:cubicBezTo>
                    <a:cubicBezTo>
                      <a:pt x="1" y="5"/>
                      <a:pt x="1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11"/>
                      <a:pt x="2" y="10"/>
                    </a:cubicBezTo>
                    <a:cubicBezTo>
                      <a:pt x="14" y="10"/>
                      <a:pt x="27" y="8"/>
                      <a:pt x="40" y="7"/>
                    </a:cubicBezTo>
                    <a:cubicBezTo>
                      <a:pt x="43" y="7"/>
                      <a:pt x="46" y="7"/>
                      <a:pt x="49" y="6"/>
                    </a:cubicBezTo>
                    <a:cubicBezTo>
                      <a:pt x="49" y="6"/>
                      <a:pt x="57" y="5"/>
                      <a:pt x="52" y="6"/>
                    </a:cubicBezTo>
                    <a:cubicBezTo>
                      <a:pt x="50" y="6"/>
                      <a:pt x="50" y="6"/>
                      <a:pt x="49" y="8"/>
                    </a:cubicBezTo>
                    <a:cubicBezTo>
                      <a:pt x="48" y="9"/>
                      <a:pt x="49" y="10"/>
                      <a:pt x="50" y="10"/>
                    </a:cubicBezTo>
                    <a:cubicBezTo>
                      <a:pt x="55" y="9"/>
                      <a:pt x="58" y="9"/>
                      <a:pt x="60" y="4"/>
                    </a:cubicBezTo>
                    <a:cubicBezTo>
                      <a:pt x="60" y="3"/>
                      <a:pt x="59" y="1"/>
                      <a:pt x="58" y="1"/>
                    </a:cubicBezTo>
                    <a:cubicBezTo>
                      <a:pt x="46" y="0"/>
                      <a:pt x="35" y="2"/>
                      <a:pt x="23" y="3"/>
                    </a:cubicBezTo>
                    <a:cubicBezTo>
                      <a:pt x="19" y="4"/>
                      <a:pt x="14" y="5"/>
                      <a:pt x="10" y="5"/>
                    </a:cubicBezTo>
                    <a:cubicBezTo>
                      <a:pt x="7" y="5"/>
                      <a:pt x="5" y="6"/>
                      <a:pt x="3" y="7"/>
                    </a:cubicBezTo>
                    <a:cubicBezTo>
                      <a:pt x="5" y="6"/>
                      <a:pt x="7" y="5"/>
                      <a:pt x="10" y="4"/>
                    </a:cubicBezTo>
                    <a:cubicBezTo>
                      <a:pt x="10" y="4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0" name="Freeform 523"/>
              <p:cNvSpPr>
                <a:spLocks/>
              </p:cNvSpPr>
              <p:nvPr/>
            </p:nvSpPr>
            <p:spPr bwMode="auto">
              <a:xfrm>
                <a:off x="6719888" y="5953125"/>
                <a:ext cx="333375" cy="41275"/>
              </a:xfrm>
              <a:custGeom>
                <a:avLst/>
                <a:gdLst>
                  <a:gd name="T0" fmla="*/ 0 w 89"/>
                  <a:gd name="T1" fmla="*/ 7 h 11"/>
                  <a:gd name="T2" fmla="*/ 88 w 89"/>
                  <a:gd name="T3" fmla="*/ 5 h 11"/>
                  <a:gd name="T4" fmla="*/ 88 w 89"/>
                  <a:gd name="T5" fmla="*/ 3 h 11"/>
                  <a:gd name="T6" fmla="*/ 0 w 89"/>
                  <a:gd name="T7" fmla="*/ 7 h 11"/>
                  <a:gd name="T8" fmla="*/ 0 w 89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1">
                    <a:moveTo>
                      <a:pt x="0" y="7"/>
                    </a:moveTo>
                    <a:cubicBezTo>
                      <a:pt x="29" y="11"/>
                      <a:pt x="59" y="9"/>
                      <a:pt x="88" y="5"/>
                    </a:cubicBezTo>
                    <a:cubicBezTo>
                      <a:pt x="89" y="5"/>
                      <a:pt x="89" y="3"/>
                      <a:pt x="88" y="3"/>
                    </a:cubicBezTo>
                    <a:cubicBezTo>
                      <a:pt x="59" y="0"/>
                      <a:pt x="29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1" name="Freeform 524"/>
              <p:cNvSpPr>
                <a:spLocks/>
              </p:cNvSpPr>
              <p:nvPr/>
            </p:nvSpPr>
            <p:spPr bwMode="auto">
              <a:xfrm>
                <a:off x="6884988" y="5942013"/>
                <a:ext cx="311150" cy="49213"/>
              </a:xfrm>
              <a:custGeom>
                <a:avLst/>
                <a:gdLst>
                  <a:gd name="T0" fmla="*/ 1 w 83"/>
                  <a:gd name="T1" fmla="*/ 13 h 13"/>
                  <a:gd name="T2" fmla="*/ 81 w 83"/>
                  <a:gd name="T3" fmla="*/ 8 h 13"/>
                  <a:gd name="T4" fmla="*/ 81 w 83"/>
                  <a:gd name="T5" fmla="*/ 6 h 13"/>
                  <a:gd name="T6" fmla="*/ 1 w 83"/>
                  <a:gd name="T7" fmla="*/ 12 h 13"/>
                  <a:gd name="T8" fmla="*/ 1 w 8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">
                    <a:moveTo>
                      <a:pt x="1" y="13"/>
                    </a:moveTo>
                    <a:cubicBezTo>
                      <a:pt x="28" y="11"/>
                      <a:pt x="55" y="10"/>
                      <a:pt x="81" y="8"/>
                    </a:cubicBezTo>
                    <a:cubicBezTo>
                      <a:pt x="82" y="8"/>
                      <a:pt x="83" y="6"/>
                      <a:pt x="81" y="6"/>
                    </a:cubicBezTo>
                    <a:cubicBezTo>
                      <a:pt x="56" y="0"/>
                      <a:pt x="27" y="8"/>
                      <a:pt x="1" y="12"/>
                    </a:cubicBezTo>
                    <a:cubicBezTo>
                      <a:pt x="0" y="12"/>
                      <a:pt x="0" y="13"/>
                      <a:pt x="1" y="1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2" name="Freeform 525"/>
              <p:cNvSpPr>
                <a:spLocks/>
              </p:cNvSpPr>
              <p:nvPr/>
            </p:nvSpPr>
            <p:spPr bwMode="auto">
              <a:xfrm>
                <a:off x="8121651" y="5935663"/>
                <a:ext cx="352425" cy="44450"/>
              </a:xfrm>
              <a:custGeom>
                <a:avLst/>
                <a:gdLst>
                  <a:gd name="T0" fmla="*/ 93 w 94"/>
                  <a:gd name="T1" fmla="*/ 5 h 12"/>
                  <a:gd name="T2" fmla="*/ 51 w 94"/>
                  <a:gd name="T3" fmla="*/ 3 h 12"/>
                  <a:gd name="T4" fmla="*/ 1 w 94"/>
                  <a:gd name="T5" fmla="*/ 2 h 12"/>
                  <a:gd name="T6" fmla="*/ 1 w 94"/>
                  <a:gd name="T7" fmla="*/ 5 h 12"/>
                  <a:gd name="T8" fmla="*/ 51 w 94"/>
                  <a:gd name="T9" fmla="*/ 8 h 12"/>
                  <a:gd name="T10" fmla="*/ 93 w 94"/>
                  <a:gd name="T11" fmla="*/ 8 h 12"/>
                  <a:gd name="T12" fmla="*/ 93 w 94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">
                    <a:moveTo>
                      <a:pt x="93" y="5"/>
                    </a:moveTo>
                    <a:cubicBezTo>
                      <a:pt x="81" y="1"/>
                      <a:pt x="64" y="3"/>
                      <a:pt x="51" y="3"/>
                    </a:cubicBezTo>
                    <a:cubicBezTo>
                      <a:pt x="35" y="2"/>
                      <a:pt x="18" y="0"/>
                      <a:pt x="1" y="2"/>
                    </a:cubicBezTo>
                    <a:cubicBezTo>
                      <a:pt x="0" y="2"/>
                      <a:pt x="0" y="5"/>
                      <a:pt x="1" y="5"/>
                    </a:cubicBezTo>
                    <a:cubicBezTo>
                      <a:pt x="18" y="8"/>
                      <a:pt x="35" y="7"/>
                      <a:pt x="51" y="8"/>
                    </a:cubicBezTo>
                    <a:cubicBezTo>
                      <a:pt x="63" y="8"/>
                      <a:pt x="81" y="12"/>
                      <a:pt x="93" y="8"/>
                    </a:cubicBezTo>
                    <a:cubicBezTo>
                      <a:pt x="94" y="7"/>
                      <a:pt x="94" y="6"/>
                      <a:pt x="93" y="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3" name="Freeform 526"/>
              <p:cNvSpPr>
                <a:spLocks/>
              </p:cNvSpPr>
              <p:nvPr/>
            </p:nvSpPr>
            <p:spPr bwMode="auto">
              <a:xfrm>
                <a:off x="7980363" y="5927725"/>
                <a:ext cx="369888" cy="33338"/>
              </a:xfrm>
              <a:custGeom>
                <a:avLst/>
                <a:gdLst>
                  <a:gd name="T0" fmla="*/ 99 w 99"/>
                  <a:gd name="T1" fmla="*/ 8 h 9"/>
                  <a:gd name="T2" fmla="*/ 0 w 99"/>
                  <a:gd name="T3" fmla="*/ 0 h 9"/>
                  <a:gd name="T4" fmla="*/ 0 w 99"/>
                  <a:gd name="T5" fmla="*/ 1 h 9"/>
                  <a:gd name="T6" fmla="*/ 99 w 99"/>
                  <a:gd name="T7" fmla="*/ 9 h 9"/>
                  <a:gd name="T8" fmla="*/ 99 w 99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">
                    <a:moveTo>
                      <a:pt x="99" y="8"/>
                    </a:moveTo>
                    <a:cubicBezTo>
                      <a:pt x="66" y="5"/>
                      <a:pt x="33" y="5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2" y="6"/>
                      <a:pt x="66" y="7"/>
                      <a:pt x="99" y="9"/>
                    </a:cubicBezTo>
                    <a:cubicBezTo>
                      <a:pt x="99" y="9"/>
                      <a:pt x="99" y="8"/>
                      <a:pt x="99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4" name="Freeform 527"/>
              <p:cNvSpPr>
                <a:spLocks/>
              </p:cNvSpPr>
              <p:nvPr/>
            </p:nvSpPr>
            <p:spPr bwMode="auto">
              <a:xfrm>
                <a:off x="8429626" y="5765800"/>
                <a:ext cx="112713" cy="57150"/>
              </a:xfrm>
              <a:custGeom>
                <a:avLst/>
                <a:gdLst>
                  <a:gd name="T0" fmla="*/ 8 w 30"/>
                  <a:gd name="T1" fmla="*/ 8 h 15"/>
                  <a:gd name="T2" fmla="*/ 2 w 30"/>
                  <a:gd name="T3" fmla="*/ 8 h 15"/>
                  <a:gd name="T4" fmla="*/ 0 w 30"/>
                  <a:gd name="T5" fmla="*/ 10 h 15"/>
                  <a:gd name="T6" fmla="*/ 0 w 30"/>
                  <a:gd name="T7" fmla="*/ 10 h 15"/>
                  <a:gd name="T8" fmla="*/ 1 w 30"/>
                  <a:gd name="T9" fmla="*/ 12 h 15"/>
                  <a:gd name="T10" fmla="*/ 12 w 30"/>
                  <a:gd name="T11" fmla="*/ 11 h 15"/>
                  <a:gd name="T12" fmla="*/ 30 w 30"/>
                  <a:gd name="T13" fmla="*/ 1 h 15"/>
                  <a:gd name="T14" fmla="*/ 29 w 30"/>
                  <a:gd name="T15" fmla="*/ 0 h 15"/>
                  <a:gd name="T16" fmla="*/ 16 w 30"/>
                  <a:gd name="T17" fmla="*/ 4 h 15"/>
                  <a:gd name="T18" fmla="*/ 2 w 30"/>
                  <a:gd name="T19" fmla="*/ 8 h 15"/>
                  <a:gd name="T20" fmla="*/ 4 w 30"/>
                  <a:gd name="T21" fmla="*/ 10 h 15"/>
                  <a:gd name="T22" fmla="*/ 4 w 30"/>
                  <a:gd name="T23" fmla="*/ 10 h 15"/>
                  <a:gd name="T24" fmla="*/ 2 w 30"/>
                  <a:gd name="T25" fmla="*/ 12 h 15"/>
                  <a:gd name="T26" fmla="*/ 8 w 30"/>
                  <a:gd name="T27" fmla="*/ 9 h 15"/>
                  <a:gd name="T28" fmla="*/ 8 w 30"/>
                  <a:gd name="T2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5">
                    <a:moveTo>
                      <a:pt x="8" y="8"/>
                    </a:moveTo>
                    <a:cubicBezTo>
                      <a:pt x="6" y="10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5" y="15"/>
                      <a:pt x="8" y="13"/>
                      <a:pt x="12" y="11"/>
                    </a:cubicBezTo>
                    <a:cubicBezTo>
                      <a:pt x="18" y="8"/>
                      <a:pt x="24" y="4"/>
                      <a:pt x="30" y="1"/>
                    </a:cubicBezTo>
                    <a:cubicBezTo>
                      <a:pt x="30" y="1"/>
                      <a:pt x="30" y="0"/>
                      <a:pt x="29" y="0"/>
                    </a:cubicBezTo>
                    <a:cubicBezTo>
                      <a:pt x="25" y="1"/>
                      <a:pt x="20" y="2"/>
                      <a:pt x="16" y="4"/>
                    </a:cubicBezTo>
                    <a:cubicBezTo>
                      <a:pt x="12" y="6"/>
                      <a:pt x="7" y="10"/>
                      <a:pt x="2" y="8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1"/>
                      <a:pt x="3" y="11"/>
                      <a:pt x="2" y="12"/>
                    </a:cubicBezTo>
                    <a:cubicBezTo>
                      <a:pt x="5" y="11"/>
                      <a:pt x="6" y="11"/>
                      <a:pt x="8" y="9"/>
                    </a:cubicBezTo>
                    <a:cubicBezTo>
                      <a:pt x="9" y="9"/>
                      <a:pt x="8" y="8"/>
                      <a:pt x="8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5" name="Freeform 528"/>
              <p:cNvSpPr>
                <a:spLocks/>
              </p:cNvSpPr>
              <p:nvPr/>
            </p:nvSpPr>
            <p:spPr bwMode="auto">
              <a:xfrm>
                <a:off x="8002588" y="5770563"/>
                <a:ext cx="419100" cy="66675"/>
              </a:xfrm>
              <a:custGeom>
                <a:avLst/>
                <a:gdLst>
                  <a:gd name="T0" fmla="*/ 111 w 112"/>
                  <a:gd name="T1" fmla="*/ 10 h 18"/>
                  <a:gd name="T2" fmla="*/ 39 w 112"/>
                  <a:gd name="T3" fmla="*/ 13 h 18"/>
                  <a:gd name="T4" fmla="*/ 39 w 112"/>
                  <a:gd name="T5" fmla="*/ 18 h 18"/>
                  <a:gd name="T6" fmla="*/ 111 w 112"/>
                  <a:gd name="T7" fmla="*/ 17 h 18"/>
                  <a:gd name="T8" fmla="*/ 111 w 112"/>
                  <a:gd name="T9" fmla="*/ 15 h 18"/>
                  <a:gd name="T10" fmla="*/ 1 w 112"/>
                  <a:gd name="T11" fmla="*/ 12 h 18"/>
                  <a:gd name="T12" fmla="*/ 2 w 112"/>
                  <a:gd name="T13" fmla="*/ 15 h 18"/>
                  <a:gd name="T14" fmla="*/ 81 w 112"/>
                  <a:gd name="T15" fmla="*/ 15 h 18"/>
                  <a:gd name="T16" fmla="*/ 104 w 112"/>
                  <a:gd name="T17" fmla="*/ 17 h 18"/>
                  <a:gd name="T18" fmla="*/ 87 w 112"/>
                  <a:gd name="T19" fmla="*/ 15 h 18"/>
                  <a:gd name="T20" fmla="*/ 39 w 112"/>
                  <a:gd name="T21" fmla="*/ 13 h 18"/>
                  <a:gd name="T22" fmla="*/ 39 w 112"/>
                  <a:gd name="T23" fmla="*/ 18 h 18"/>
                  <a:gd name="T24" fmla="*/ 111 w 112"/>
                  <a:gd name="T25" fmla="*/ 11 h 18"/>
                  <a:gd name="T26" fmla="*/ 111 w 112"/>
                  <a:gd name="T2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8">
                    <a:moveTo>
                      <a:pt x="111" y="10"/>
                    </a:moveTo>
                    <a:cubicBezTo>
                      <a:pt x="88" y="8"/>
                      <a:pt x="63" y="13"/>
                      <a:pt x="39" y="13"/>
                    </a:cubicBezTo>
                    <a:cubicBezTo>
                      <a:pt x="36" y="13"/>
                      <a:pt x="36" y="18"/>
                      <a:pt x="39" y="18"/>
                    </a:cubicBezTo>
                    <a:cubicBezTo>
                      <a:pt x="63" y="18"/>
                      <a:pt x="87" y="17"/>
                      <a:pt x="111" y="17"/>
                    </a:cubicBezTo>
                    <a:cubicBezTo>
                      <a:pt x="112" y="17"/>
                      <a:pt x="112" y="15"/>
                      <a:pt x="111" y="15"/>
                    </a:cubicBezTo>
                    <a:cubicBezTo>
                      <a:pt x="76" y="14"/>
                      <a:pt x="36" y="0"/>
                      <a:pt x="1" y="12"/>
                    </a:cubicBezTo>
                    <a:cubicBezTo>
                      <a:pt x="0" y="12"/>
                      <a:pt x="0" y="15"/>
                      <a:pt x="2" y="15"/>
                    </a:cubicBezTo>
                    <a:cubicBezTo>
                      <a:pt x="29" y="13"/>
                      <a:pt x="55" y="13"/>
                      <a:pt x="81" y="15"/>
                    </a:cubicBezTo>
                    <a:cubicBezTo>
                      <a:pt x="89" y="16"/>
                      <a:pt x="96" y="16"/>
                      <a:pt x="104" y="17"/>
                    </a:cubicBezTo>
                    <a:cubicBezTo>
                      <a:pt x="103" y="17"/>
                      <a:pt x="90" y="15"/>
                      <a:pt x="87" y="15"/>
                    </a:cubicBezTo>
                    <a:cubicBezTo>
                      <a:pt x="71" y="14"/>
                      <a:pt x="55" y="13"/>
                      <a:pt x="39" y="13"/>
                    </a:cubicBezTo>
                    <a:cubicBezTo>
                      <a:pt x="39" y="15"/>
                      <a:pt x="39" y="17"/>
                      <a:pt x="39" y="18"/>
                    </a:cubicBezTo>
                    <a:cubicBezTo>
                      <a:pt x="63" y="17"/>
                      <a:pt x="88" y="14"/>
                      <a:pt x="111" y="11"/>
                    </a:cubicBezTo>
                    <a:cubicBezTo>
                      <a:pt x="112" y="11"/>
                      <a:pt x="112" y="10"/>
                      <a:pt x="111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6" name="Freeform 529"/>
              <p:cNvSpPr>
                <a:spLocks/>
              </p:cNvSpPr>
              <p:nvPr/>
            </p:nvSpPr>
            <p:spPr bwMode="auto">
              <a:xfrm>
                <a:off x="6831013" y="5200650"/>
                <a:ext cx="447675" cy="44450"/>
              </a:xfrm>
              <a:custGeom>
                <a:avLst/>
                <a:gdLst>
                  <a:gd name="T0" fmla="*/ 1 w 119"/>
                  <a:gd name="T1" fmla="*/ 3 h 12"/>
                  <a:gd name="T2" fmla="*/ 119 w 119"/>
                  <a:gd name="T3" fmla="*/ 1 h 12"/>
                  <a:gd name="T4" fmla="*/ 119 w 119"/>
                  <a:gd name="T5" fmla="*/ 0 h 12"/>
                  <a:gd name="T6" fmla="*/ 57 w 119"/>
                  <a:gd name="T7" fmla="*/ 2 h 12"/>
                  <a:gd name="T8" fmla="*/ 1 w 119"/>
                  <a:gd name="T9" fmla="*/ 2 h 12"/>
                  <a:gd name="T10" fmla="*/ 1 w 119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2">
                    <a:moveTo>
                      <a:pt x="1" y="3"/>
                    </a:moveTo>
                    <a:cubicBezTo>
                      <a:pt x="37" y="6"/>
                      <a:pt x="83" y="12"/>
                      <a:pt x="119" y="1"/>
                    </a:cubicBezTo>
                    <a:cubicBezTo>
                      <a:pt x="119" y="1"/>
                      <a:pt x="119" y="0"/>
                      <a:pt x="119" y="0"/>
                    </a:cubicBezTo>
                    <a:cubicBezTo>
                      <a:pt x="98" y="0"/>
                      <a:pt x="78" y="2"/>
                      <a:pt x="57" y="2"/>
                    </a:cubicBezTo>
                    <a:cubicBezTo>
                      <a:pt x="38" y="2"/>
                      <a:pt x="19" y="0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7" name="Freeform 530"/>
              <p:cNvSpPr>
                <a:spLocks/>
              </p:cNvSpPr>
              <p:nvPr/>
            </p:nvSpPr>
            <p:spPr bwMode="auto">
              <a:xfrm>
                <a:off x="6846888" y="5211763"/>
                <a:ext cx="33338" cy="554038"/>
              </a:xfrm>
              <a:custGeom>
                <a:avLst/>
                <a:gdLst>
                  <a:gd name="T0" fmla="*/ 0 w 9"/>
                  <a:gd name="T1" fmla="*/ 2 h 148"/>
                  <a:gd name="T2" fmla="*/ 4 w 9"/>
                  <a:gd name="T3" fmla="*/ 147 h 148"/>
                  <a:gd name="T4" fmla="*/ 5 w 9"/>
                  <a:gd name="T5" fmla="*/ 147 h 148"/>
                  <a:gd name="T6" fmla="*/ 8 w 9"/>
                  <a:gd name="T7" fmla="*/ 65 h 148"/>
                  <a:gd name="T8" fmla="*/ 1 w 9"/>
                  <a:gd name="T9" fmla="*/ 1 h 148"/>
                  <a:gd name="T10" fmla="*/ 0 w 9"/>
                  <a:gd name="T11" fmla="*/ 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8">
                    <a:moveTo>
                      <a:pt x="0" y="2"/>
                    </a:moveTo>
                    <a:cubicBezTo>
                      <a:pt x="8" y="49"/>
                      <a:pt x="6" y="100"/>
                      <a:pt x="4" y="147"/>
                    </a:cubicBezTo>
                    <a:cubicBezTo>
                      <a:pt x="4" y="148"/>
                      <a:pt x="5" y="148"/>
                      <a:pt x="5" y="147"/>
                    </a:cubicBezTo>
                    <a:cubicBezTo>
                      <a:pt x="6" y="120"/>
                      <a:pt x="8" y="93"/>
                      <a:pt x="8" y="65"/>
                    </a:cubicBezTo>
                    <a:cubicBezTo>
                      <a:pt x="8" y="45"/>
                      <a:pt x="9" y="20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8" name="Freeform 531"/>
              <p:cNvSpPr>
                <a:spLocks/>
              </p:cNvSpPr>
              <p:nvPr/>
            </p:nvSpPr>
            <p:spPr bwMode="auto">
              <a:xfrm>
                <a:off x="6854826" y="5807075"/>
                <a:ext cx="3175" cy="1111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9" name="Freeform 532"/>
              <p:cNvSpPr>
                <a:spLocks/>
              </p:cNvSpPr>
              <p:nvPr/>
            </p:nvSpPr>
            <p:spPr bwMode="auto">
              <a:xfrm>
                <a:off x="7874001" y="5154613"/>
                <a:ext cx="530225" cy="34925"/>
              </a:xfrm>
              <a:custGeom>
                <a:avLst/>
                <a:gdLst>
                  <a:gd name="T0" fmla="*/ 1 w 141"/>
                  <a:gd name="T1" fmla="*/ 8 h 9"/>
                  <a:gd name="T2" fmla="*/ 54 w 141"/>
                  <a:gd name="T3" fmla="*/ 9 h 9"/>
                  <a:gd name="T4" fmla="*/ 139 w 141"/>
                  <a:gd name="T5" fmla="*/ 6 h 9"/>
                  <a:gd name="T6" fmla="*/ 139 w 141"/>
                  <a:gd name="T7" fmla="*/ 2 h 9"/>
                  <a:gd name="T8" fmla="*/ 31 w 141"/>
                  <a:gd name="T9" fmla="*/ 4 h 9"/>
                  <a:gd name="T10" fmla="*/ 0 w 141"/>
                  <a:gd name="T11" fmla="*/ 8 h 9"/>
                  <a:gd name="T12" fmla="*/ 1 w 141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">
                    <a:moveTo>
                      <a:pt x="1" y="8"/>
                    </a:moveTo>
                    <a:cubicBezTo>
                      <a:pt x="2" y="4"/>
                      <a:pt x="50" y="9"/>
                      <a:pt x="54" y="9"/>
                    </a:cubicBezTo>
                    <a:cubicBezTo>
                      <a:pt x="82" y="9"/>
                      <a:pt x="110" y="6"/>
                      <a:pt x="139" y="6"/>
                    </a:cubicBezTo>
                    <a:cubicBezTo>
                      <a:pt x="141" y="6"/>
                      <a:pt x="141" y="3"/>
                      <a:pt x="139" y="2"/>
                    </a:cubicBezTo>
                    <a:cubicBezTo>
                      <a:pt x="103" y="0"/>
                      <a:pt x="67" y="4"/>
                      <a:pt x="31" y="4"/>
                    </a:cubicBezTo>
                    <a:cubicBezTo>
                      <a:pt x="27" y="4"/>
                      <a:pt x="1" y="2"/>
                      <a:pt x="0" y="8"/>
                    </a:cubicBezTo>
                    <a:cubicBezTo>
                      <a:pt x="0" y="9"/>
                      <a:pt x="1" y="9"/>
                      <a:pt x="1" y="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0" name="Freeform 533"/>
              <p:cNvSpPr>
                <a:spLocks/>
              </p:cNvSpPr>
              <p:nvPr/>
            </p:nvSpPr>
            <p:spPr bwMode="auto">
              <a:xfrm>
                <a:off x="8355013" y="5192713"/>
                <a:ext cx="71438" cy="600075"/>
              </a:xfrm>
              <a:custGeom>
                <a:avLst/>
                <a:gdLst>
                  <a:gd name="T0" fmla="*/ 12 w 19"/>
                  <a:gd name="T1" fmla="*/ 0 h 160"/>
                  <a:gd name="T2" fmla="*/ 6 w 19"/>
                  <a:gd name="T3" fmla="*/ 76 h 160"/>
                  <a:gd name="T4" fmla="*/ 4 w 19"/>
                  <a:gd name="T5" fmla="*/ 159 h 160"/>
                  <a:gd name="T6" fmla="*/ 6 w 19"/>
                  <a:gd name="T7" fmla="*/ 159 h 160"/>
                  <a:gd name="T8" fmla="*/ 10 w 19"/>
                  <a:gd name="T9" fmla="*/ 76 h 160"/>
                  <a:gd name="T10" fmla="*/ 13 w 19"/>
                  <a:gd name="T11" fmla="*/ 0 h 160"/>
                  <a:gd name="T12" fmla="*/ 12 w 19"/>
                  <a:gd name="T1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0">
                    <a:moveTo>
                      <a:pt x="12" y="0"/>
                    </a:moveTo>
                    <a:cubicBezTo>
                      <a:pt x="4" y="22"/>
                      <a:pt x="8" y="53"/>
                      <a:pt x="6" y="76"/>
                    </a:cubicBezTo>
                    <a:cubicBezTo>
                      <a:pt x="4" y="103"/>
                      <a:pt x="0" y="132"/>
                      <a:pt x="4" y="159"/>
                    </a:cubicBezTo>
                    <a:cubicBezTo>
                      <a:pt x="4" y="160"/>
                      <a:pt x="5" y="160"/>
                      <a:pt x="6" y="159"/>
                    </a:cubicBezTo>
                    <a:cubicBezTo>
                      <a:pt x="10" y="132"/>
                      <a:pt x="8" y="103"/>
                      <a:pt x="10" y="76"/>
                    </a:cubicBezTo>
                    <a:cubicBezTo>
                      <a:pt x="11" y="53"/>
                      <a:pt x="19" y="23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1" name="Freeform 534"/>
              <p:cNvSpPr>
                <a:spLocks/>
              </p:cNvSpPr>
              <p:nvPr/>
            </p:nvSpPr>
            <p:spPr bwMode="auto">
              <a:xfrm>
                <a:off x="6858001" y="5237163"/>
                <a:ext cx="285750" cy="393700"/>
              </a:xfrm>
              <a:custGeom>
                <a:avLst/>
                <a:gdLst>
                  <a:gd name="T0" fmla="*/ 75 w 76"/>
                  <a:gd name="T1" fmla="*/ 0 h 105"/>
                  <a:gd name="T2" fmla="*/ 0 w 76"/>
                  <a:gd name="T3" fmla="*/ 102 h 105"/>
                  <a:gd name="T4" fmla="*/ 3 w 76"/>
                  <a:gd name="T5" fmla="*/ 103 h 105"/>
                  <a:gd name="T6" fmla="*/ 66 w 76"/>
                  <a:gd name="T7" fmla="*/ 43 h 105"/>
                  <a:gd name="T8" fmla="*/ 65 w 76"/>
                  <a:gd name="T9" fmla="*/ 42 h 105"/>
                  <a:gd name="T10" fmla="*/ 31 w 76"/>
                  <a:gd name="T11" fmla="*/ 71 h 105"/>
                  <a:gd name="T12" fmla="*/ 14 w 76"/>
                  <a:gd name="T13" fmla="*/ 89 h 105"/>
                  <a:gd name="T14" fmla="*/ 5 w 76"/>
                  <a:gd name="T15" fmla="*/ 97 h 105"/>
                  <a:gd name="T16" fmla="*/ 13 w 76"/>
                  <a:gd name="T17" fmla="*/ 83 h 105"/>
                  <a:gd name="T18" fmla="*/ 76 w 76"/>
                  <a:gd name="T19" fmla="*/ 0 h 105"/>
                  <a:gd name="T20" fmla="*/ 75 w 76"/>
                  <a:gd name="T2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105">
                    <a:moveTo>
                      <a:pt x="75" y="0"/>
                    </a:moveTo>
                    <a:cubicBezTo>
                      <a:pt x="53" y="37"/>
                      <a:pt x="12" y="59"/>
                      <a:pt x="0" y="102"/>
                    </a:cubicBezTo>
                    <a:cubicBezTo>
                      <a:pt x="0" y="104"/>
                      <a:pt x="2" y="105"/>
                      <a:pt x="3" y="103"/>
                    </a:cubicBezTo>
                    <a:cubicBezTo>
                      <a:pt x="24" y="83"/>
                      <a:pt x="42" y="60"/>
                      <a:pt x="66" y="43"/>
                    </a:cubicBezTo>
                    <a:cubicBezTo>
                      <a:pt x="66" y="42"/>
                      <a:pt x="66" y="42"/>
                      <a:pt x="65" y="42"/>
                    </a:cubicBezTo>
                    <a:cubicBezTo>
                      <a:pt x="53" y="50"/>
                      <a:pt x="42" y="60"/>
                      <a:pt x="31" y="71"/>
                    </a:cubicBezTo>
                    <a:cubicBezTo>
                      <a:pt x="25" y="77"/>
                      <a:pt x="20" y="83"/>
                      <a:pt x="14" y="89"/>
                    </a:cubicBezTo>
                    <a:cubicBezTo>
                      <a:pt x="11" y="92"/>
                      <a:pt x="8" y="95"/>
                      <a:pt x="5" y="97"/>
                    </a:cubicBezTo>
                    <a:cubicBezTo>
                      <a:pt x="8" y="94"/>
                      <a:pt x="10" y="87"/>
                      <a:pt x="13" y="83"/>
                    </a:cubicBezTo>
                    <a:cubicBezTo>
                      <a:pt x="30" y="53"/>
                      <a:pt x="58" y="31"/>
                      <a:pt x="76" y="0"/>
                    </a:cubicBezTo>
                    <a:cubicBezTo>
                      <a:pt x="76" y="0"/>
                      <a:pt x="76" y="0"/>
                      <a:pt x="75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2" name="Freeform 535"/>
              <p:cNvSpPr>
                <a:spLocks/>
              </p:cNvSpPr>
              <p:nvPr/>
            </p:nvSpPr>
            <p:spPr bwMode="auto">
              <a:xfrm>
                <a:off x="6951663" y="5335588"/>
                <a:ext cx="206375" cy="258763"/>
              </a:xfrm>
              <a:custGeom>
                <a:avLst/>
                <a:gdLst>
                  <a:gd name="T0" fmla="*/ 54 w 55"/>
                  <a:gd name="T1" fmla="*/ 0 h 69"/>
                  <a:gd name="T2" fmla="*/ 0 w 55"/>
                  <a:gd name="T3" fmla="*/ 68 h 69"/>
                  <a:gd name="T4" fmla="*/ 1 w 55"/>
                  <a:gd name="T5" fmla="*/ 69 h 69"/>
                  <a:gd name="T6" fmla="*/ 55 w 55"/>
                  <a:gd name="T7" fmla="*/ 1 h 69"/>
                  <a:gd name="T8" fmla="*/ 54 w 5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9">
                    <a:moveTo>
                      <a:pt x="54" y="0"/>
                    </a:moveTo>
                    <a:cubicBezTo>
                      <a:pt x="32" y="19"/>
                      <a:pt x="15" y="43"/>
                      <a:pt x="0" y="68"/>
                    </a:cubicBezTo>
                    <a:cubicBezTo>
                      <a:pt x="0" y="69"/>
                      <a:pt x="1" y="69"/>
                      <a:pt x="1" y="69"/>
                    </a:cubicBezTo>
                    <a:cubicBezTo>
                      <a:pt x="16" y="44"/>
                      <a:pt x="32" y="20"/>
                      <a:pt x="55" y="1"/>
                    </a:cubicBezTo>
                    <a:cubicBezTo>
                      <a:pt x="55" y="0"/>
                      <a:pt x="55" y="0"/>
                      <a:pt x="54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3" name="Freeform 536"/>
              <p:cNvSpPr>
                <a:spLocks/>
              </p:cNvSpPr>
              <p:nvPr/>
            </p:nvSpPr>
            <p:spPr bwMode="auto">
              <a:xfrm>
                <a:off x="6937376" y="5454650"/>
                <a:ext cx="176213" cy="187325"/>
              </a:xfrm>
              <a:custGeom>
                <a:avLst/>
                <a:gdLst>
                  <a:gd name="T0" fmla="*/ 1 w 47"/>
                  <a:gd name="T1" fmla="*/ 50 h 50"/>
                  <a:gd name="T2" fmla="*/ 47 w 47"/>
                  <a:gd name="T3" fmla="*/ 1 h 50"/>
                  <a:gd name="T4" fmla="*/ 46 w 47"/>
                  <a:gd name="T5" fmla="*/ 0 h 50"/>
                  <a:gd name="T6" fmla="*/ 1 w 47"/>
                  <a:gd name="T7" fmla="*/ 50 h 50"/>
                  <a:gd name="T8" fmla="*/ 1 w 47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0">
                    <a:moveTo>
                      <a:pt x="1" y="50"/>
                    </a:moveTo>
                    <a:cubicBezTo>
                      <a:pt x="17" y="34"/>
                      <a:pt x="31" y="17"/>
                      <a:pt x="47" y="1"/>
                    </a:cubicBezTo>
                    <a:cubicBezTo>
                      <a:pt x="47" y="0"/>
                      <a:pt x="47" y="0"/>
                      <a:pt x="46" y="0"/>
                    </a:cubicBezTo>
                    <a:cubicBezTo>
                      <a:pt x="30" y="16"/>
                      <a:pt x="16" y="34"/>
                      <a:pt x="1" y="50"/>
                    </a:cubicBezTo>
                    <a:cubicBezTo>
                      <a:pt x="0" y="50"/>
                      <a:pt x="1" y="50"/>
                      <a:pt x="1" y="5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4" name="Freeform 537"/>
              <p:cNvSpPr>
                <a:spLocks/>
              </p:cNvSpPr>
              <p:nvPr/>
            </p:nvSpPr>
            <p:spPr bwMode="auto">
              <a:xfrm>
                <a:off x="6996113" y="5454650"/>
                <a:ext cx="252413" cy="374650"/>
              </a:xfrm>
              <a:custGeom>
                <a:avLst/>
                <a:gdLst>
                  <a:gd name="T0" fmla="*/ 66 w 67"/>
                  <a:gd name="T1" fmla="*/ 0 h 100"/>
                  <a:gd name="T2" fmla="*/ 1 w 67"/>
                  <a:gd name="T3" fmla="*/ 98 h 100"/>
                  <a:gd name="T4" fmla="*/ 4 w 67"/>
                  <a:gd name="T5" fmla="*/ 99 h 100"/>
                  <a:gd name="T6" fmla="*/ 11 w 67"/>
                  <a:gd name="T7" fmla="*/ 91 h 100"/>
                  <a:gd name="T8" fmla="*/ 10 w 67"/>
                  <a:gd name="T9" fmla="*/ 90 h 100"/>
                  <a:gd name="T10" fmla="*/ 13 w 67"/>
                  <a:gd name="T11" fmla="*/ 79 h 100"/>
                  <a:gd name="T12" fmla="*/ 28 w 67"/>
                  <a:gd name="T13" fmla="*/ 52 h 100"/>
                  <a:gd name="T14" fmla="*/ 67 w 67"/>
                  <a:gd name="T15" fmla="*/ 1 h 100"/>
                  <a:gd name="T16" fmla="*/ 66 w 6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00">
                    <a:moveTo>
                      <a:pt x="66" y="0"/>
                    </a:moveTo>
                    <a:cubicBezTo>
                      <a:pt x="39" y="27"/>
                      <a:pt x="13" y="61"/>
                      <a:pt x="1" y="98"/>
                    </a:cubicBezTo>
                    <a:cubicBezTo>
                      <a:pt x="1" y="100"/>
                      <a:pt x="3" y="100"/>
                      <a:pt x="4" y="99"/>
                    </a:cubicBezTo>
                    <a:cubicBezTo>
                      <a:pt x="6" y="96"/>
                      <a:pt x="8" y="93"/>
                      <a:pt x="11" y="91"/>
                    </a:cubicBezTo>
                    <a:cubicBezTo>
                      <a:pt x="11" y="90"/>
                      <a:pt x="11" y="90"/>
                      <a:pt x="10" y="90"/>
                    </a:cubicBezTo>
                    <a:cubicBezTo>
                      <a:pt x="0" y="99"/>
                      <a:pt x="11" y="84"/>
                      <a:pt x="13" y="79"/>
                    </a:cubicBezTo>
                    <a:cubicBezTo>
                      <a:pt x="18" y="70"/>
                      <a:pt x="23" y="61"/>
                      <a:pt x="28" y="52"/>
                    </a:cubicBezTo>
                    <a:cubicBezTo>
                      <a:pt x="39" y="34"/>
                      <a:pt x="52" y="16"/>
                      <a:pt x="67" y="1"/>
                    </a:cubicBezTo>
                    <a:cubicBezTo>
                      <a:pt x="67" y="0"/>
                      <a:pt x="67" y="0"/>
                      <a:pt x="66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5" name="Freeform 538"/>
              <p:cNvSpPr>
                <a:spLocks/>
              </p:cNvSpPr>
              <p:nvPr/>
            </p:nvSpPr>
            <p:spPr bwMode="auto">
              <a:xfrm>
                <a:off x="7221538" y="5478463"/>
                <a:ext cx="198438" cy="182563"/>
              </a:xfrm>
              <a:custGeom>
                <a:avLst/>
                <a:gdLst>
                  <a:gd name="T0" fmla="*/ 1 w 53"/>
                  <a:gd name="T1" fmla="*/ 49 h 49"/>
                  <a:gd name="T2" fmla="*/ 53 w 53"/>
                  <a:gd name="T3" fmla="*/ 1 h 49"/>
                  <a:gd name="T4" fmla="*/ 52 w 53"/>
                  <a:gd name="T5" fmla="*/ 0 h 49"/>
                  <a:gd name="T6" fmla="*/ 0 w 53"/>
                  <a:gd name="T7" fmla="*/ 48 h 49"/>
                  <a:gd name="T8" fmla="*/ 1 w 53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49">
                    <a:moveTo>
                      <a:pt x="1" y="49"/>
                    </a:moveTo>
                    <a:cubicBezTo>
                      <a:pt x="18" y="32"/>
                      <a:pt x="35" y="16"/>
                      <a:pt x="53" y="1"/>
                    </a:cubicBezTo>
                    <a:cubicBezTo>
                      <a:pt x="53" y="0"/>
                      <a:pt x="53" y="0"/>
                      <a:pt x="52" y="0"/>
                    </a:cubicBezTo>
                    <a:cubicBezTo>
                      <a:pt x="34" y="14"/>
                      <a:pt x="17" y="31"/>
                      <a:pt x="0" y="48"/>
                    </a:cubicBezTo>
                    <a:cubicBezTo>
                      <a:pt x="0" y="48"/>
                      <a:pt x="0" y="49"/>
                      <a:pt x="1" y="49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6" name="Freeform 539"/>
              <p:cNvSpPr>
                <a:spLocks/>
              </p:cNvSpPr>
              <p:nvPr/>
            </p:nvSpPr>
            <p:spPr bwMode="auto">
              <a:xfrm>
                <a:off x="7367588" y="5214938"/>
                <a:ext cx="428625" cy="533400"/>
              </a:xfrm>
              <a:custGeom>
                <a:avLst/>
                <a:gdLst>
                  <a:gd name="T0" fmla="*/ 113 w 114"/>
                  <a:gd name="T1" fmla="*/ 0 h 142"/>
                  <a:gd name="T2" fmla="*/ 1 w 114"/>
                  <a:gd name="T3" fmla="*/ 140 h 142"/>
                  <a:gd name="T4" fmla="*/ 2 w 114"/>
                  <a:gd name="T5" fmla="*/ 141 h 142"/>
                  <a:gd name="T6" fmla="*/ 56 w 114"/>
                  <a:gd name="T7" fmla="*/ 66 h 142"/>
                  <a:gd name="T8" fmla="*/ 114 w 114"/>
                  <a:gd name="T9" fmla="*/ 1 h 142"/>
                  <a:gd name="T10" fmla="*/ 113 w 11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142">
                    <a:moveTo>
                      <a:pt x="113" y="0"/>
                    </a:moveTo>
                    <a:cubicBezTo>
                      <a:pt x="76" y="43"/>
                      <a:pt x="18" y="84"/>
                      <a:pt x="1" y="140"/>
                    </a:cubicBezTo>
                    <a:cubicBezTo>
                      <a:pt x="0" y="141"/>
                      <a:pt x="2" y="142"/>
                      <a:pt x="2" y="141"/>
                    </a:cubicBezTo>
                    <a:cubicBezTo>
                      <a:pt x="19" y="114"/>
                      <a:pt x="35" y="90"/>
                      <a:pt x="56" y="66"/>
                    </a:cubicBezTo>
                    <a:cubicBezTo>
                      <a:pt x="75" y="44"/>
                      <a:pt x="95" y="23"/>
                      <a:pt x="114" y="1"/>
                    </a:cubicBezTo>
                    <a:cubicBezTo>
                      <a:pt x="114" y="0"/>
                      <a:pt x="114" y="0"/>
                      <a:pt x="11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7" name="Freeform 540"/>
              <p:cNvSpPr>
                <a:spLocks/>
              </p:cNvSpPr>
              <p:nvPr/>
            </p:nvSpPr>
            <p:spPr bwMode="auto">
              <a:xfrm>
                <a:off x="7543801" y="5399088"/>
                <a:ext cx="346075" cy="366713"/>
              </a:xfrm>
              <a:custGeom>
                <a:avLst/>
                <a:gdLst>
                  <a:gd name="T0" fmla="*/ 1 w 92"/>
                  <a:gd name="T1" fmla="*/ 98 h 98"/>
                  <a:gd name="T2" fmla="*/ 91 w 92"/>
                  <a:gd name="T3" fmla="*/ 2 h 98"/>
                  <a:gd name="T4" fmla="*/ 90 w 92"/>
                  <a:gd name="T5" fmla="*/ 1 h 98"/>
                  <a:gd name="T6" fmla="*/ 0 w 92"/>
                  <a:gd name="T7" fmla="*/ 97 h 98"/>
                  <a:gd name="T8" fmla="*/ 1 w 92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8">
                    <a:moveTo>
                      <a:pt x="1" y="98"/>
                    </a:moveTo>
                    <a:cubicBezTo>
                      <a:pt x="27" y="63"/>
                      <a:pt x="62" y="34"/>
                      <a:pt x="91" y="2"/>
                    </a:cubicBezTo>
                    <a:cubicBezTo>
                      <a:pt x="92" y="1"/>
                      <a:pt x="91" y="0"/>
                      <a:pt x="90" y="1"/>
                    </a:cubicBezTo>
                    <a:cubicBezTo>
                      <a:pt x="57" y="31"/>
                      <a:pt x="26" y="61"/>
                      <a:pt x="0" y="97"/>
                    </a:cubicBezTo>
                    <a:cubicBezTo>
                      <a:pt x="0" y="98"/>
                      <a:pt x="1" y="98"/>
                      <a:pt x="1" y="98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Freeform 541"/>
              <p:cNvSpPr>
                <a:spLocks/>
              </p:cNvSpPr>
              <p:nvPr/>
            </p:nvSpPr>
            <p:spPr bwMode="auto">
              <a:xfrm>
                <a:off x="7691438" y="5222875"/>
                <a:ext cx="465138" cy="581025"/>
              </a:xfrm>
              <a:custGeom>
                <a:avLst/>
                <a:gdLst>
                  <a:gd name="T0" fmla="*/ 123 w 124"/>
                  <a:gd name="T1" fmla="*/ 0 h 155"/>
                  <a:gd name="T2" fmla="*/ 1 w 124"/>
                  <a:gd name="T3" fmla="*/ 154 h 155"/>
                  <a:gd name="T4" fmla="*/ 2 w 124"/>
                  <a:gd name="T5" fmla="*/ 155 h 155"/>
                  <a:gd name="T6" fmla="*/ 124 w 124"/>
                  <a:gd name="T7" fmla="*/ 1 h 155"/>
                  <a:gd name="T8" fmla="*/ 123 w 124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55">
                    <a:moveTo>
                      <a:pt x="123" y="0"/>
                    </a:moveTo>
                    <a:cubicBezTo>
                      <a:pt x="90" y="58"/>
                      <a:pt x="33" y="97"/>
                      <a:pt x="1" y="154"/>
                    </a:cubicBezTo>
                    <a:cubicBezTo>
                      <a:pt x="0" y="155"/>
                      <a:pt x="2" y="155"/>
                      <a:pt x="2" y="155"/>
                    </a:cubicBezTo>
                    <a:cubicBezTo>
                      <a:pt x="42" y="103"/>
                      <a:pt x="94" y="59"/>
                      <a:pt x="124" y="1"/>
                    </a:cubicBezTo>
                    <a:cubicBezTo>
                      <a:pt x="124" y="0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Freeform 542"/>
              <p:cNvSpPr>
                <a:spLocks/>
              </p:cNvSpPr>
              <p:nvPr/>
            </p:nvSpPr>
            <p:spPr bwMode="auto">
              <a:xfrm>
                <a:off x="7678738" y="5500688"/>
                <a:ext cx="357188" cy="377825"/>
              </a:xfrm>
              <a:custGeom>
                <a:avLst/>
                <a:gdLst>
                  <a:gd name="T0" fmla="*/ 1 w 95"/>
                  <a:gd name="T1" fmla="*/ 101 h 101"/>
                  <a:gd name="T2" fmla="*/ 95 w 95"/>
                  <a:gd name="T3" fmla="*/ 1 h 101"/>
                  <a:gd name="T4" fmla="*/ 94 w 95"/>
                  <a:gd name="T5" fmla="*/ 0 h 101"/>
                  <a:gd name="T6" fmla="*/ 0 w 95"/>
                  <a:gd name="T7" fmla="*/ 100 h 101"/>
                  <a:gd name="T8" fmla="*/ 1 w 95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1">
                    <a:moveTo>
                      <a:pt x="1" y="101"/>
                    </a:moveTo>
                    <a:cubicBezTo>
                      <a:pt x="34" y="68"/>
                      <a:pt x="59" y="30"/>
                      <a:pt x="95" y="1"/>
                    </a:cubicBezTo>
                    <a:cubicBezTo>
                      <a:pt x="95" y="0"/>
                      <a:pt x="95" y="0"/>
                      <a:pt x="94" y="0"/>
                    </a:cubicBezTo>
                    <a:cubicBezTo>
                      <a:pt x="56" y="27"/>
                      <a:pt x="32" y="67"/>
                      <a:pt x="0" y="100"/>
                    </a:cubicBezTo>
                    <a:cubicBezTo>
                      <a:pt x="0" y="100"/>
                      <a:pt x="1" y="101"/>
                      <a:pt x="1" y="101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Freeform 543"/>
              <p:cNvSpPr>
                <a:spLocks/>
              </p:cNvSpPr>
              <p:nvPr/>
            </p:nvSpPr>
            <p:spPr bwMode="auto">
              <a:xfrm>
                <a:off x="7950201" y="5297488"/>
                <a:ext cx="341313" cy="379413"/>
              </a:xfrm>
              <a:custGeom>
                <a:avLst/>
                <a:gdLst>
                  <a:gd name="T0" fmla="*/ 90 w 91"/>
                  <a:gd name="T1" fmla="*/ 0 h 101"/>
                  <a:gd name="T2" fmla="*/ 0 w 91"/>
                  <a:gd name="T3" fmla="*/ 100 h 101"/>
                  <a:gd name="T4" fmla="*/ 1 w 91"/>
                  <a:gd name="T5" fmla="*/ 101 h 101"/>
                  <a:gd name="T6" fmla="*/ 91 w 91"/>
                  <a:gd name="T7" fmla="*/ 0 h 101"/>
                  <a:gd name="T8" fmla="*/ 90 w 91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01">
                    <a:moveTo>
                      <a:pt x="90" y="0"/>
                    </a:moveTo>
                    <a:cubicBezTo>
                      <a:pt x="65" y="37"/>
                      <a:pt x="28" y="65"/>
                      <a:pt x="0" y="100"/>
                    </a:cubicBezTo>
                    <a:cubicBezTo>
                      <a:pt x="0" y="100"/>
                      <a:pt x="1" y="101"/>
                      <a:pt x="1" y="101"/>
                    </a:cubicBezTo>
                    <a:cubicBezTo>
                      <a:pt x="30" y="67"/>
                      <a:pt x="65" y="38"/>
                      <a:pt x="91" y="0"/>
                    </a:cubicBezTo>
                    <a:cubicBezTo>
                      <a:pt x="91" y="0"/>
                      <a:pt x="91" y="0"/>
                      <a:pt x="9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Freeform 544"/>
              <p:cNvSpPr>
                <a:spLocks/>
              </p:cNvSpPr>
              <p:nvPr/>
            </p:nvSpPr>
            <p:spPr bwMode="auto">
              <a:xfrm>
                <a:off x="8002588" y="5530850"/>
                <a:ext cx="288925" cy="273050"/>
              </a:xfrm>
              <a:custGeom>
                <a:avLst/>
                <a:gdLst>
                  <a:gd name="T0" fmla="*/ 1 w 77"/>
                  <a:gd name="T1" fmla="*/ 72 h 73"/>
                  <a:gd name="T2" fmla="*/ 77 w 77"/>
                  <a:gd name="T3" fmla="*/ 1 h 73"/>
                  <a:gd name="T4" fmla="*/ 76 w 77"/>
                  <a:gd name="T5" fmla="*/ 0 h 73"/>
                  <a:gd name="T6" fmla="*/ 0 w 77"/>
                  <a:gd name="T7" fmla="*/ 72 h 73"/>
                  <a:gd name="T8" fmla="*/ 1 w 77"/>
                  <a:gd name="T9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3">
                    <a:moveTo>
                      <a:pt x="1" y="72"/>
                    </a:moveTo>
                    <a:cubicBezTo>
                      <a:pt x="26" y="48"/>
                      <a:pt x="50" y="23"/>
                      <a:pt x="77" y="1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48" y="21"/>
                      <a:pt x="25" y="47"/>
                      <a:pt x="0" y="72"/>
                    </a:cubicBezTo>
                    <a:cubicBezTo>
                      <a:pt x="0" y="72"/>
                      <a:pt x="1" y="73"/>
                      <a:pt x="1" y="7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Freeform 545"/>
              <p:cNvSpPr>
                <a:spLocks/>
              </p:cNvSpPr>
              <p:nvPr/>
            </p:nvSpPr>
            <p:spPr bwMode="auto">
              <a:xfrm>
                <a:off x="8118476" y="5500688"/>
                <a:ext cx="231775" cy="292100"/>
              </a:xfrm>
              <a:custGeom>
                <a:avLst/>
                <a:gdLst>
                  <a:gd name="T0" fmla="*/ 61 w 62"/>
                  <a:gd name="T1" fmla="*/ 0 h 78"/>
                  <a:gd name="T2" fmla="*/ 1 w 62"/>
                  <a:gd name="T3" fmla="*/ 76 h 78"/>
                  <a:gd name="T4" fmla="*/ 2 w 62"/>
                  <a:gd name="T5" fmla="*/ 77 h 78"/>
                  <a:gd name="T6" fmla="*/ 62 w 62"/>
                  <a:gd name="T7" fmla="*/ 1 h 78"/>
                  <a:gd name="T8" fmla="*/ 61 w 6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61" y="0"/>
                    </a:moveTo>
                    <a:cubicBezTo>
                      <a:pt x="41" y="25"/>
                      <a:pt x="16" y="47"/>
                      <a:pt x="1" y="76"/>
                    </a:cubicBezTo>
                    <a:cubicBezTo>
                      <a:pt x="0" y="77"/>
                      <a:pt x="1" y="78"/>
                      <a:pt x="2" y="77"/>
                    </a:cubicBezTo>
                    <a:cubicBezTo>
                      <a:pt x="24" y="53"/>
                      <a:pt x="41" y="25"/>
                      <a:pt x="62" y="1"/>
                    </a:cubicBezTo>
                    <a:cubicBezTo>
                      <a:pt x="62" y="0"/>
                      <a:pt x="62" y="0"/>
                      <a:pt x="6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Freeform 546"/>
              <p:cNvSpPr>
                <a:spLocks/>
              </p:cNvSpPr>
              <p:nvPr/>
            </p:nvSpPr>
            <p:spPr bwMode="auto">
              <a:xfrm>
                <a:off x="7551738" y="5214938"/>
                <a:ext cx="11113" cy="296863"/>
              </a:xfrm>
              <a:custGeom>
                <a:avLst/>
                <a:gdLst>
                  <a:gd name="T0" fmla="*/ 2 w 3"/>
                  <a:gd name="T1" fmla="*/ 0 h 79"/>
                  <a:gd name="T2" fmla="*/ 0 w 3"/>
                  <a:gd name="T3" fmla="*/ 78 h 79"/>
                  <a:gd name="T4" fmla="*/ 1 w 3"/>
                  <a:gd name="T5" fmla="*/ 78 h 79"/>
                  <a:gd name="T6" fmla="*/ 3 w 3"/>
                  <a:gd name="T7" fmla="*/ 0 h 79"/>
                  <a:gd name="T8" fmla="*/ 2 w 3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9">
                    <a:moveTo>
                      <a:pt x="2" y="0"/>
                    </a:moveTo>
                    <a:cubicBezTo>
                      <a:pt x="2" y="26"/>
                      <a:pt x="0" y="52"/>
                      <a:pt x="0" y="78"/>
                    </a:cubicBezTo>
                    <a:cubicBezTo>
                      <a:pt x="0" y="79"/>
                      <a:pt x="1" y="79"/>
                      <a:pt x="1" y="78"/>
                    </a:cubicBezTo>
                    <a:cubicBezTo>
                      <a:pt x="2" y="52"/>
                      <a:pt x="3" y="26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547"/>
              <p:cNvSpPr>
                <a:spLocks/>
              </p:cNvSpPr>
              <p:nvPr/>
            </p:nvSpPr>
            <p:spPr bwMode="auto">
              <a:xfrm>
                <a:off x="7559676" y="5349875"/>
                <a:ext cx="3175" cy="82550"/>
              </a:xfrm>
              <a:custGeom>
                <a:avLst/>
                <a:gdLst>
                  <a:gd name="T0" fmla="*/ 0 w 1"/>
                  <a:gd name="T1" fmla="*/ 0 h 22"/>
                  <a:gd name="T2" fmla="*/ 1 w 1"/>
                  <a:gd name="T3" fmla="*/ 22 h 22"/>
                  <a:gd name="T4" fmla="*/ 1 w 1"/>
                  <a:gd name="T5" fmla="*/ 22 h 22"/>
                  <a:gd name="T6" fmla="*/ 1 w 1"/>
                  <a:gd name="T7" fmla="*/ 0 h 22"/>
                  <a:gd name="T8" fmla="*/ 0 w 1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2">
                    <a:moveTo>
                      <a:pt x="0" y="0"/>
                    </a:moveTo>
                    <a:cubicBezTo>
                      <a:pt x="1" y="8"/>
                      <a:pt x="1" y="15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15"/>
                      <a:pt x="0" y="8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Freeform 548"/>
              <p:cNvSpPr>
                <a:spLocks/>
              </p:cNvSpPr>
              <p:nvPr/>
            </p:nvSpPr>
            <p:spPr bwMode="auto">
              <a:xfrm>
                <a:off x="7515226" y="5807075"/>
                <a:ext cx="11113" cy="87313"/>
              </a:xfrm>
              <a:custGeom>
                <a:avLst/>
                <a:gdLst>
                  <a:gd name="T0" fmla="*/ 2 w 3"/>
                  <a:gd name="T1" fmla="*/ 0 h 23"/>
                  <a:gd name="T2" fmla="*/ 0 w 3"/>
                  <a:gd name="T3" fmla="*/ 22 h 23"/>
                  <a:gd name="T4" fmla="*/ 1 w 3"/>
                  <a:gd name="T5" fmla="*/ 22 h 23"/>
                  <a:gd name="T6" fmla="*/ 3 w 3"/>
                  <a:gd name="T7" fmla="*/ 0 h 23"/>
                  <a:gd name="T8" fmla="*/ 2 w 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3">
                    <a:moveTo>
                      <a:pt x="2" y="0"/>
                    </a:moveTo>
                    <a:cubicBezTo>
                      <a:pt x="0" y="7"/>
                      <a:pt x="0" y="15"/>
                      <a:pt x="0" y="22"/>
                    </a:cubicBezTo>
                    <a:cubicBezTo>
                      <a:pt x="0" y="23"/>
                      <a:pt x="1" y="23"/>
                      <a:pt x="1" y="22"/>
                    </a:cubicBezTo>
                    <a:cubicBezTo>
                      <a:pt x="1" y="15"/>
                      <a:pt x="1" y="8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Freeform 549"/>
              <p:cNvSpPr>
                <a:spLocks/>
              </p:cNvSpPr>
              <p:nvPr/>
            </p:nvSpPr>
            <p:spPr bwMode="auto">
              <a:xfrm>
                <a:off x="7521576" y="5484813"/>
                <a:ext cx="19050" cy="274638"/>
              </a:xfrm>
              <a:custGeom>
                <a:avLst/>
                <a:gdLst>
                  <a:gd name="T0" fmla="*/ 3 w 5"/>
                  <a:gd name="T1" fmla="*/ 72 h 73"/>
                  <a:gd name="T2" fmla="*/ 3 w 5"/>
                  <a:gd name="T3" fmla="*/ 0 h 73"/>
                  <a:gd name="T4" fmla="*/ 2 w 5"/>
                  <a:gd name="T5" fmla="*/ 0 h 73"/>
                  <a:gd name="T6" fmla="*/ 2 w 5"/>
                  <a:gd name="T7" fmla="*/ 72 h 73"/>
                  <a:gd name="T8" fmla="*/ 3 w 5"/>
                  <a:gd name="T9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3">
                    <a:moveTo>
                      <a:pt x="3" y="72"/>
                    </a:moveTo>
                    <a:cubicBezTo>
                      <a:pt x="3" y="49"/>
                      <a:pt x="5" y="24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24"/>
                      <a:pt x="2" y="49"/>
                      <a:pt x="2" y="72"/>
                    </a:cubicBezTo>
                    <a:cubicBezTo>
                      <a:pt x="2" y="73"/>
                      <a:pt x="3" y="73"/>
                      <a:pt x="3" y="7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Freeform 550"/>
              <p:cNvSpPr>
                <a:spLocks/>
              </p:cNvSpPr>
              <p:nvPr/>
            </p:nvSpPr>
            <p:spPr bwMode="auto">
              <a:xfrm>
                <a:off x="7518401" y="5462588"/>
                <a:ext cx="79375" cy="536575"/>
              </a:xfrm>
              <a:custGeom>
                <a:avLst/>
                <a:gdLst>
                  <a:gd name="T0" fmla="*/ 7 w 21"/>
                  <a:gd name="T1" fmla="*/ 0 h 143"/>
                  <a:gd name="T2" fmla="*/ 3 w 21"/>
                  <a:gd name="T3" fmla="*/ 142 h 143"/>
                  <a:gd name="T4" fmla="*/ 4 w 21"/>
                  <a:gd name="T5" fmla="*/ 142 h 143"/>
                  <a:gd name="T6" fmla="*/ 8 w 21"/>
                  <a:gd name="T7" fmla="*/ 0 h 143"/>
                  <a:gd name="T8" fmla="*/ 7 w 21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3">
                    <a:moveTo>
                      <a:pt x="7" y="0"/>
                    </a:moveTo>
                    <a:cubicBezTo>
                      <a:pt x="19" y="48"/>
                      <a:pt x="0" y="95"/>
                      <a:pt x="3" y="142"/>
                    </a:cubicBezTo>
                    <a:cubicBezTo>
                      <a:pt x="3" y="143"/>
                      <a:pt x="4" y="143"/>
                      <a:pt x="4" y="142"/>
                    </a:cubicBezTo>
                    <a:cubicBezTo>
                      <a:pt x="9" y="97"/>
                      <a:pt x="21" y="45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551"/>
              <p:cNvSpPr>
                <a:spLocks/>
              </p:cNvSpPr>
              <p:nvPr/>
            </p:nvSpPr>
            <p:spPr bwMode="auto">
              <a:xfrm>
                <a:off x="8515351" y="5162550"/>
                <a:ext cx="30163" cy="581025"/>
              </a:xfrm>
              <a:custGeom>
                <a:avLst/>
                <a:gdLst>
                  <a:gd name="T0" fmla="*/ 6 w 8"/>
                  <a:gd name="T1" fmla="*/ 6 h 155"/>
                  <a:gd name="T2" fmla="*/ 6 w 8"/>
                  <a:gd name="T3" fmla="*/ 3 h 155"/>
                  <a:gd name="T4" fmla="*/ 5 w 8"/>
                  <a:gd name="T5" fmla="*/ 2 h 155"/>
                  <a:gd name="T6" fmla="*/ 4 w 8"/>
                  <a:gd name="T7" fmla="*/ 19 h 155"/>
                  <a:gd name="T8" fmla="*/ 4 w 8"/>
                  <a:gd name="T9" fmla="*/ 70 h 155"/>
                  <a:gd name="T10" fmla="*/ 1 w 8"/>
                  <a:gd name="T11" fmla="*/ 153 h 155"/>
                  <a:gd name="T12" fmla="*/ 3 w 8"/>
                  <a:gd name="T13" fmla="*/ 155 h 155"/>
                  <a:gd name="T14" fmla="*/ 8 w 8"/>
                  <a:gd name="T15" fmla="*/ 151 h 155"/>
                  <a:gd name="T16" fmla="*/ 7 w 8"/>
                  <a:gd name="T17" fmla="*/ 150 h 155"/>
                  <a:gd name="T18" fmla="*/ 8 w 8"/>
                  <a:gd name="T19" fmla="*/ 122 h 155"/>
                  <a:gd name="T20" fmla="*/ 7 w 8"/>
                  <a:gd name="T21" fmla="*/ 70 h 155"/>
                  <a:gd name="T22" fmla="*/ 7 w 8"/>
                  <a:gd name="T23" fmla="*/ 26 h 155"/>
                  <a:gd name="T24" fmla="*/ 6 w 8"/>
                  <a:gd name="T25" fmla="*/ 6 h 155"/>
                  <a:gd name="T26" fmla="*/ 6 w 8"/>
                  <a:gd name="T27" fmla="*/ 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55">
                    <a:moveTo>
                      <a:pt x="6" y="6"/>
                    </a:move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0" y="6"/>
                      <a:pt x="4" y="13"/>
                      <a:pt x="4" y="19"/>
                    </a:cubicBezTo>
                    <a:cubicBezTo>
                      <a:pt x="5" y="36"/>
                      <a:pt x="5" y="53"/>
                      <a:pt x="4" y="70"/>
                    </a:cubicBezTo>
                    <a:cubicBezTo>
                      <a:pt x="3" y="98"/>
                      <a:pt x="2" y="125"/>
                      <a:pt x="1" y="153"/>
                    </a:cubicBezTo>
                    <a:cubicBezTo>
                      <a:pt x="1" y="154"/>
                      <a:pt x="2" y="155"/>
                      <a:pt x="3" y="155"/>
                    </a:cubicBezTo>
                    <a:cubicBezTo>
                      <a:pt x="6" y="155"/>
                      <a:pt x="6" y="154"/>
                      <a:pt x="8" y="151"/>
                    </a:cubicBezTo>
                    <a:cubicBezTo>
                      <a:pt x="8" y="150"/>
                      <a:pt x="8" y="150"/>
                      <a:pt x="7" y="150"/>
                    </a:cubicBezTo>
                    <a:cubicBezTo>
                      <a:pt x="8" y="149"/>
                      <a:pt x="8" y="123"/>
                      <a:pt x="8" y="122"/>
                    </a:cubicBezTo>
                    <a:cubicBezTo>
                      <a:pt x="8" y="105"/>
                      <a:pt x="7" y="87"/>
                      <a:pt x="7" y="70"/>
                    </a:cubicBezTo>
                    <a:cubicBezTo>
                      <a:pt x="8" y="55"/>
                      <a:pt x="8" y="40"/>
                      <a:pt x="7" y="26"/>
                    </a:cubicBezTo>
                    <a:cubicBezTo>
                      <a:pt x="7" y="24"/>
                      <a:pt x="3" y="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9" name="Freeform 552"/>
              <p:cNvSpPr>
                <a:spLocks/>
              </p:cNvSpPr>
              <p:nvPr/>
            </p:nvSpPr>
            <p:spPr bwMode="auto">
              <a:xfrm>
                <a:off x="8523288" y="5154613"/>
                <a:ext cx="280988" cy="68263"/>
              </a:xfrm>
              <a:custGeom>
                <a:avLst/>
                <a:gdLst>
                  <a:gd name="T0" fmla="*/ 12 w 75"/>
                  <a:gd name="T1" fmla="*/ 16 h 18"/>
                  <a:gd name="T2" fmla="*/ 4 w 75"/>
                  <a:gd name="T3" fmla="*/ 1 h 18"/>
                  <a:gd name="T4" fmla="*/ 3 w 75"/>
                  <a:gd name="T5" fmla="*/ 4 h 18"/>
                  <a:gd name="T6" fmla="*/ 34 w 75"/>
                  <a:gd name="T7" fmla="*/ 13 h 18"/>
                  <a:gd name="T8" fmla="*/ 74 w 75"/>
                  <a:gd name="T9" fmla="*/ 17 h 18"/>
                  <a:gd name="T10" fmla="*/ 74 w 75"/>
                  <a:gd name="T11" fmla="*/ 16 h 18"/>
                  <a:gd name="T12" fmla="*/ 30 w 75"/>
                  <a:gd name="T13" fmla="*/ 9 h 18"/>
                  <a:gd name="T14" fmla="*/ 12 w 75"/>
                  <a:gd name="T15" fmla="*/ 4 h 18"/>
                  <a:gd name="T16" fmla="*/ 11 w 75"/>
                  <a:gd name="T17" fmla="*/ 16 h 18"/>
                  <a:gd name="T18" fmla="*/ 12 w 75"/>
                  <a:gd name="T1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8">
                    <a:moveTo>
                      <a:pt x="12" y="16"/>
                    </a:moveTo>
                    <a:cubicBezTo>
                      <a:pt x="10" y="12"/>
                      <a:pt x="9" y="2"/>
                      <a:pt x="4" y="1"/>
                    </a:cubicBezTo>
                    <a:cubicBezTo>
                      <a:pt x="2" y="1"/>
                      <a:pt x="1" y="3"/>
                      <a:pt x="3" y="4"/>
                    </a:cubicBezTo>
                    <a:cubicBezTo>
                      <a:pt x="13" y="8"/>
                      <a:pt x="23" y="11"/>
                      <a:pt x="34" y="13"/>
                    </a:cubicBezTo>
                    <a:cubicBezTo>
                      <a:pt x="47" y="15"/>
                      <a:pt x="61" y="18"/>
                      <a:pt x="74" y="17"/>
                    </a:cubicBezTo>
                    <a:cubicBezTo>
                      <a:pt x="75" y="17"/>
                      <a:pt x="75" y="16"/>
                      <a:pt x="74" y="16"/>
                    </a:cubicBezTo>
                    <a:cubicBezTo>
                      <a:pt x="61" y="10"/>
                      <a:pt x="44" y="11"/>
                      <a:pt x="30" y="9"/>
                    </a:cubicBezTo>
                    <a:cubicBezTo>
                      <a:pt x="24" y="8"/>
                      <a:pt x="18" y="6"/>
                      <a:pt x="12" y="4"/>
                    </a:cubicBezTo>
                    <a:cubicBezTo>
                      <a:pt x="0" y="0"/>
                      <a:pt x="9" y="10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Freeform 553"/>
              <p:cNvSpPr>
                <a:spLocks/>
              </p:cNvSpPr>
              <p:nvPr/>
            </p:nvSpPr>
            <p:spPr bwMode="auto">
              <a:xfrm>
                <a:off x="8778876" y="5208588"/>
                <a:ext cx="25400" cy="460375"/>
              </a:xfrm>
              <a:custGeom>
                <a:avLst/>
                <a:gdLst>
                  <a:gd name="T0" fmla="*/ 4 w 7"/>
                  <a:gd name="T1" fmla="*/ 12 h 123"/>
                  <a:gd name="T2" fmla="*/ 5 w 7"/>
                  <a:gd name="T3" fmla="*/ 24 h 123"/>
                  <a:gd name="T4" fmla="*/ 4 w 7"/>
                  <a:gd name="T5" fmla="*/ 60 h 123"/>
                  <a:gd name="T6" fmla="*/ 2 w 7"/>
                  <a:gd name="T7" fmla="*/ 120 h 123"/>
                  <a:gd name="T8" fmla="*/ 5 w 7"/>
                  <a:gd name="T9" fmla="*/ 120 h 123"/>
                  <a:gd name="T10" fmla="*/ 6 w 7"/>
                  <a:gd name="T11" fmla="*/ 86 h 123"/>
                  <a:gd name="T12" fmla="*/ 5 w 7"/>
                  <a:gd name="T13" fmla="*/ 86 h 123"/>
                  <a:gd name="T14" fmla="*/ 4 w 7"/>
                  <a:gd name="T15" fmla="*/ 100 h 123"/>
                  <a:gd name="T16" fmla="*/ 3 w 7"/>
                  <a:gd name="T17" fmla="*/ 107 h 123"/>
                  <a:gd name="T18" fmla="*/ 5 w 7"/>
                  <a:gd name="T19" fmla="*/ 114 h 123"/>
                  <a:gd name="T20" fmla="*/ 6 w 7"/>
                  <a:gd name="T21" fmla="*/ 74 h 123"/>
                  <a:gd name="T22" fmla="*/ 4 w 7"/>
                  <a:gd name="T23" fmla="*/ 2 h 123"/>
                  <a:gd name="T24" fmla="*/ 3 w 7"/>
                  <a:gd name="T25" fmla="*/ 2 h 123"/>
                  <a:gd name="T26" fmla="*/ 3 w 7"/>
                  <a:gd name="T27" fmla="*/ 12 h 123"/>
                  <a:gd name="T28" fmla="*/ 4 w 7"/>
                  <a:gd name="T29" fmla="*/ 1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23">
                    <a:moveTo>
                      <a:pt x="4" y="12"/>
                    </a:moveTo>
                    <a:cubicBezTo>
                      <a:pt x="4" y="0"/>
                      <a:pt x="5" y="22"/>
                      <a:pt x="5" y="24"/>
                    </a:cubicBezTo>
                    <a:cubicBezTo>
                      <a:pt x="5" y="36"/>
                      <a:pt x="5" y="48"/>
                      <a:pt x="4" y="60"/>
                    </a:cubicBezTo>
                    <a:cubicBezTo>
                      <a:pt x="3" y="80"/>
                      <a:pt x="1" y="100"/>
                      <a:pt x="2" y="120"/>
                    </a:cubicBezTo>
                    <a:cubicBezTo>
                      <a:pt x="2" y="123"/>
                      <a:pt x="6" y="123"/>
                      <a:pt x="5" y="120"/>
                    </a:cubicBezTo>
                    <a:cubicBezTo>
                      <a:pt x="5" y="109"/>
                      <a:pt x="6" y="98"/>
                      <a:pt x="6" y="86"/>
                    </a:cubicBezTo>
                    <a:cubicBezTo>
                      <a:pt x="6" y="86"/>
                      <a:pt x="5" y="86"/>
                      <a:pt x="5" y="86"/>
                    </a:cubicBezTo>
                    <a:cubicBezTo>
                      <a:pt x="5" y="91"/>
                      <a:pt x="5" y="96"/>
                      <a:pt x="4" y="100"/>
                    </a:cubicBezTo>
                    <a:cubicBezTo>
                      <a:pt x="4" y="102"/>
                      <a:pt x="3" y="104"/>
                      <a:pt x="3" y="107"/>
                    </a:cubicBezTo>
                    <a:cubicBezTo>
                      <a:pt x="0" y="111"/>
                      <a:pt x="1" y="114"/>
                      <a:pt x="5" y="114"/>
                    </a:cubicBezTo>
                    <a:cubicBezTo>
                      <a:pt x="5" y="101"/>
                      <a:pt x="5" y="88"/>
                      <a:pt x="6" y="74"/>
                    </a:cubicBezTo>
                    <a:cubicBezTo>
                      <a:pt x="7" y="50"/>
                      <a:pt x="7" y="26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6"/>
                      <a:pt x="3" y="9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Freeform 554"/>
              <p:cNvSpPr>
                <a:spLocks/>
              </p:cNvSpPr>
              <p:nvPr/>
            </p:nvSpPr>
            <p:spPr bwMode="auto">
              <a:xfrm>
                <a:off x="8531226" y="5195888"/>
                <a:ext cx="96838" cy="131763"/>
              </a:xfrm>
              <a:custGeom>
                <a:avLst/>
                <a:gdLst>
                  <a:gd name="T0" fmla="*/ 26 w 26"/>
                  <a:gd name="T1" fmla="*/ 5 h 35"/>
                  <a:gd name="T2" fmla="*/ 17 w 26"/>
                  <a:gd name="T3" fmla="*/ 9 h 35"/>
                  <a:gd name="T4" fmla="*/ 1 w 26"/>
                  <a:gd name="T5" fmla="*/ 33 h 35"/>
                  <a:gd name="T6" fmla="*/ 2 w 26"/>
                  <a:gd name="T7" fmla="*/ 35 h 35"/>
                  <a:gd name="T8" fmla="*/ 16 w 26"/>
                  <a:gd name="T9" fmla="*/ 26 h 35"/>
                  <a:gd name="T10" fmla="*/ 15 w 26"/>
                  <a:gd name="T11" fmla="*/ 25 h 35"/>
                  <a:gd name="T12" fmla="*/ 2 w 26"/>
                  <a:gd name="T13" fmla="*/ 32 h 35"/>
                  <a:gd name="T14" fmla="*/ 3 w 26"/>
                  <a:gd name="T15" fmla="*/ 34 h 35"/>
                  <a:gd name="T16" fmla="*/ 14 w 26"/>
                  <a:gd name="T17" fmla="*/ 17 h 35"/>
                  <a:gd name="T18" fmla="*/ 21 w 26"/>
                  <a:gd name="T19" fmla="*/ 8 h 35"/>
                  <a:gd name="T20" fmla="*/ 25 w 26"/>
                  <a:gd name="T21" fmla="*/ 5 h 35"/>
                  <a:gd name="T22" fmla="*/ 26 w 26"/>
                  <a:gd name="T23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35">
                    <a:moveTo>
                      <a:pt x="26" y="5"/>
                    </a:moveTo>
                    <a:cubicBezTo>
                      <a:pt x="26" y="0"/>
                      <a:pt x="18" y="8"/>
                      <a:pt x="17" y="9"/>
                    </a:cubicBezTo>
                    <a:cubicBezTo>
                      <a:pt x="11" y="16"/>
                      <a:pt x="5" y="24"/>
                      <a:pt x="1" y="33"/>
                    </a:cubicBezTo>
                    <a:cubicBezTo>
                      <a:pt x="0" y="34"/>
                      <a:pt x="1" y="35"/>
                      <a:pt x="2" y="35"/>
                    </a:cubicBezTo>
                    <a:cubicBezTo>
                      <a:pt x="7" y="34"/>
                      <a:pt x="12" y="30"/>
                      <a:pt x="16" y="26"/>
                    </a:cubicBezTo>
                    <a:cubicBezTo>
                      <a:pt x="16" y="25"/>
                      <a:pt x="16" y="25"/>
                      <a:pt x="15" y="25"/>
                    </a:cubicBezTo>
                    <a:cubicBezTo>
                      <a:pt x="11" y="28"/>
                      <a:pt x="7" y="32"/>
                      <a:pt x="2" y="32"/>
                    </a:cubicBezTo>
                    <a:cubicBezTo>
                      <a:pt x="2" y="33"/>
                      <a:pt x="2" y="33"/>
                      <a:pt x="3" y="34"/>
                    </a:cubicBezTo>
                    <a:cubicBezTo>
                      <a:pt x="6" y="28"/>
                      <a:pt x="10" y="23"/>
                      <a:pt x="14" y="17"/>
                    </a:cubicBezTo>
                    <a:cubicBezTo>
                      <a:pt x="16" y="14"/>
                      <a:pt x="18" y="11"/>
                      <a:pt x="21" y="8"/>
                    </a:cubicBezTo>
                    <a:cubicBezTo>
                      <a:pt x="21" y="8"/>
                      <a:pt x="25" y="3"/>
                      <a:pt x="25" y="5"/>
                    </a:cubicBezTo>
                    <a:cubicBezTo>
                      <a:pt x="25" y="6"/>
                      <a:pt x="26" y="6"/>
                      <a:pt x="26" y="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2" name="Freeform 555"/>
              <p:cNvSpPr>
                <a:spLocks/>
              </p:cNvSpPr>
              <p:nvPr/>
            </p:nvSpPr>
            <p:spPr bwMode="auto">
              <a:xfrm>
                <a:off x="8572501" y="5200650"/>
                <a:ext cx="160338" cy="212725"/>
              </a:xfrm>
              <a:custGeom>
                <a:avLst/>
                <a:gdLst>
                  <a:gd name="T0" fmla="*/ 33 w 43"/>
                  <a:gd name="T1" fmla="*/ 9 h 57"/>
                  <a:gd name="T2" fmla="*/ 30 w 43"/>
                  <a:gd name="T3" fmla="*/ 14 h 57"/>
                  <a:gd name="T4" fmla="*/ 21 w 43"/>
                  <a:gd name="T5" fmla="*/ 25 h 57"/>
                  <a:gd name="T6" fmla="*/ 0 w 43"/>
                  <a:gd name="T7" fmla="*/ 56 h 57"/>
                  <a:gd name="T8" fmla="*/ 1 w 43"/>
                  <a:gd name="T9" fmla="*/ 57 h 57"/>
                  <a:gd name="T10" fmla="*/ 19 w 43"/>
                  <a:gd name="T11" fmla="*/ 33 h 57"/>
                  <a:gd name="T12" fmla="*/ 41 w 43"/>
                  <a:gd name="T13" fmla="*/ 5 h 57"/>
                  <a:gd name="T14" fmla="*/ 40 w 43"/>
                  <a:gd name="T15" fmla="*/ 4 h 57"/>
                  <a:gd name="T16" fmla="*/ 32 w 43"/>
                  <a:gd name="T17" fmla="*/ 8 h 57"/>
                  <a:gd name="T18" fmla="*/ 33 w 43"/>
                  <a:gd name="T19" fmla="*/ 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57">
                    <a:moveTo>
                      <a:pt x="33" y="9"/>
                    </a:moveTo>
                    <a:cubicBezTo>
                      <a:pt x="43" y="0"/>
                      <a:pt x="32" y="12"/>
                      <a:pt x="30" y="14"/>
                    </a:cubicBezTo>
                    <a:cubicBezTo>
                      <a:pt x="27" y="17"/>
                      <a:pt x="24" y="21"/>
                      <a:pt x="21" y="25"/>
                    </a:cubicBezTo>
                    <a:cubicBezTo>
                      <a:pt x="14" y="35"/>
                      <a:pt x="6" y="45"/>
                      <a:pt x="0" y="56"/>
                    </a:cubicBezTo>
                    <a:cubicBezTo>
                      <a:pt x="0" y="57"/>
                      <a:pt x="1" y="57"/>
                      <a:pt x="1" y="57"/>
                    </a:cubicBezTo>
                    <a:cubicBezTo>
                      <a:pt x="7" y="49"/>
                      <a:pt x="13" y="41"/>
                      <a:pt x="19" y="33"/>
                    </a:cubicBezTo>
                    <a:cubicBezTo>
                      <a:pt x="26" y="23"/>
                      <a:pt x="33" y="14"/>
                      <a:pt x="41" y="5"/>
                    </a:cubicBezTo>
                    <a:cubicBezTo>
                      <a:pt x="41" y="4"/>
                      <a:pt x="41" y="3"/>
                      <a:pt x="40" y="4"/>
                    </a:cubicBezTo>
                    <a:cubicBezTo>
                      <a:pt x="37" y="5"/>
                      <a:pt x="35" y="6"/>
                      <a:pt x="32" y="8"/>
                    </a:cubicBezTo>
                    <a:cubicBezTo>
                      <a:pt x="32" y="8"/>
                      <a:pt x="32" y="9"/>
                      <a:pt x="33" y="9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3" name="Freeform 556"/>
              <p:cNvSpPr>
                <a:spLocks/>
              </p:cNvSpPr>
              <p:nvPr/>
            </p:nvSpPr>
            <p:spPr bwMode="auto">
              <a:xfrm>
                <a:off x="8550276" y="5372100"/>
                <a:ext cx="138113" cy="176213"/>
              </a:xfrm>
              <a:custGeom>
                <a:avLst/>
                <a:gdLst>
                  <a:gd name="T0" fmla="*/ 36 w 37"/>
                  <a:gd name="T1" fmla="*/ 0 h 47"/>
                  <a:gd name="T2" fmla="*/ 0 w 37"/>
                  <a:gd name="T3" fmla="*/ 46 h 47"/>
                  <a:gd name="T4" fmla="*/ 1 w 37"/>
                  <a:gd name="T5" fmla="*/ 47 h 47"/>
                  <a:gd name="T6" fmla="*/ 37 w 37"/>
                  <a:gd name="T7" fmla="*/ 1 h 47"/>
                  <a:gd name="T8" fmla="*/ 36 w 37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7">
                    <a:moveTo>
                      <a:pt x="36" y="0"/>
                    </a:moveTo>
                    <a:cubicBezTo>
                      <a:pt x="24" y="15"/>
                      <a:pt x="11" y="30"/>
                      <a:pt x="0" y="46"/>
                    </a:cubicBezTo>
                    <a:cubicBezTo>
                      <a:pt x="0" y="47"/>
                      <a:pt x="1" y="47"/>
                      <a:pt x="1" y="47"/>
                    </a:cubicBezTo>
                    <a:cubicBezTo>
                      <a:pt x="13" y="32"/>
                      <a:pt x="24" y="16"/>
                      <a:pt x="37" y="1"/>
                    </a:cubicBezTo>
                    <a:cubicBezTo>
                      <a:pt x="37" y="0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4" name="Freeform 557"/>
              <p:cNvSpPr>
                <a:spLocks/>
              </p:cNvSpPr>
              <p:nvPr/>
            </p:nvSpPr>
            <p:spPr bwMode="auto">
              <a:xfrm>
                <a:off x="8564563" y="5507038"/>
                <a:ext cx="85725" cy="120650"/>
              </a:xfrm>
              <a:custGeom>
                <a:avLst/>
                <a:gdLst>
                  <a:gd name="T0" fmla="*/ 23 w 23"/>
                  <a:gd name="T1" fmla="*/ 0 h 32"/>
                  <a:gd name="T2" fmla="*/ 0 w 23"/>
                  <a:gd name="T3" fmla="*/ 32 h 32"/>
                  <a:gd name="T4" fmla="*/ 1 w 23"/>
                  <a:gd name="T5" fmla="*/ 32 h 32"/>
                  <a:gd name="T6" fmla="*/ 23 w 23"/>
                  <a:gd name="T7" fmla="*/ 0 h 32"/>
                  <a:gd name="T8" fmla="*/ 23 w 23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23" y="0"/>
                    </a:moveTo>
                    <a:cubicBezTo>
                      <a:pt x="14" y="11"/>
                      <a:pt x="7" y="21"/>
                      <a:pt x="0" y="32"/>
                    </a:cubicBezTo>
                    <a:cubicBezTo>
                      <a:pt x="0" y="32"/>
                      <a:pt x="1" y="32"/>
                      <a:pt x="1" y="32"/>
                    </a:cubicBezTo>
                    <a:cubicBezTo>
                      <a:pt x="7" y="21"/>
                      <a:pt x="15" y="1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5" name="Freeform 558"/>
              <p:cNvSpPr>
                <a:spLocks/>
              </p:cNvSpPr>
              <p:nvPr/>
            </p:nvSpPr>
            <p:spPr bwMode="auto">
              <a:xfrm>
                <a:off x="8534401" y="5500688"/>
                <a:ext cx="131763" cy="182563"/>
              </a:xfrm>
              <a:custGeom>
                <a:avLst/>
                <a:gdLst>
                  <a:gd name="T0" fmla="*/ 1 w 35"/>
                  <a:gd name="T1" fmla="*/ 49 h 49"/>
                  <a:gd name="T2" fmla="*/ 35 w 35"/>
                  <a:gd name="T3" fmla="*/ 0 h 49"/>
                  <a:gd name="T4" fmla="*/ 34 w 35"/>
                  <a:gd name="T5" fmla="*/ 0 h 49"/>
                  <a:gd name="T6" fmla="*/ 0 w 35"/>
                  <a:gd name="T7" fmla="*/ 48 h 49"/>
                  <a:gd name="T8" fmla="*/ 1 w 35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1" y="49"/>
                    </a:moveTo>
                    <a:cubicBezTo>
                      <a:pt x="9" y="31"/>
                      <a:pt x="23" y="16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22" y="16"/>
                      <a:pt x="9" y="30"/>
                      <a:pt x="0" y="48"/>
                    </a:cubicBezTo>
                    <a:cubicBezTo>
                      <a:pt x="0" y="49"/>
                      <a:pt x="1" y="49"/>
                      <a:pt x="1" y="49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Freeform 559"/>
              <p:cNvSpPr>
                <a:spLocks/>
              </p:cNvSpPr>
              <p:nvPr/>
            </p:nvSpPr>
            <p:spPr bwMode="auto">
              <a:xfrm>
                <a:off x="7008813" y="4446588"/>
                <a:ext cx="1289050" cy="484188"/>
              </a:xfrm>
              <a:custGeom>
                <a:avLst/>
                <a:gdLst>
                  <a:gd name="T0" fmla="*/ 339 w 344"/>
                  <a:gd name="T1" fmla="*/ 85 h 129"/>
                  <a:gd name="T2" fmla="*/ 337 w 344"/>
                  <a:gd name="T3" fmla="*/ 34 h 129"/>
                  <a:gd name="T4" fmla="*/ 304 w 344"/>
                  <a:gd name="T5" fmla="*/ 9 h 129"/>
                  <a:gd name="T6" fmla="*/ 229 w 344"/>
                  <a:gd name="T7" fmla="*/ 17 h 129"/>
                  <a:gd name="T8" fmla="*/ 161 w 344"/>
                  <a:gd name="T9" fmla="*/ 15 h 129"/>
                  <a:gd name="T10" fmla="*/ 62 w 344"/>
                  <a:gd name="T11" fmla="*/ 17 h 129"/>
                  <a:gd name="T12" fmla="*/ 52 w 344"/>
                  <a:gd name="T13" fmla="*/ 14 h 129"/>
                  <a:gd name="T14" fmla="*/ 9 w 344"/>
                  <a:gd name="T15" fmla="*/ 19 h 129"/>
                  <a:gd name="T16" fmla="*/ 9 w 344"/>
                  <a:gd name="T17" fmla="*/ 20 h 129"/>
                  <a:gd name="T18" fmla="*/ 8 w 344"/>
                  <a:gd name="T19" fmla="*/ 41 h 129"/>
                  <a:gd name="T20" fmla="*/ 7 w 344"/>
                  <a:gd name="T21" fmla="*/ 42 h 129"/>
                  <a:gd name="T22" fmla="*/ 12 w 344"/>
                  <a:gd name="T23" fmla="*/ 65 h 129"/>
                  <a:gd name="T24" fmla="*/ 7 w 344"/>
                  <a:gd name="T25" fmla="*/ 91 h 129"/>
                  <a:gd name="T26" fmla="*/ 26 w 344"/>
                  <a:gd name="T27" fmla="*/ 110 h 129"/>
                  <a:gd name="T28" fmla="*/ 324 w 344"/>
                  <a:gd name="T29" fmla="*/ 112 h 129"/>
                  <a:gd name="T30" fmla="*/ 339 w 344"/>
                  <a:gd name="T31" fmla="*/ 8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4" h="129">
                    <a:moveTo>
                      <a:pt x="339" y="85"/>
                    </a:moveTo>
                    <a:cubicBezTo>
                      <a:pt x="334" y="68"/>
                      <a:pt x="330" y="51"/>
                      <a:pt x="337" y="34"/>
                    </a:cubicBezTo>
                    <a:cubicBezTo>
                      <a:pt x="344" y="16"/>
                      <a:pt x="320" y="0"/>
                      <a:pt x="304" y="9"/>
                    </a:cubicBezTo>
                    <a:cubicBezTo>
                      <a:pt x="283" y="22"/>
                      <a:pt x="252" y="18"/>
                      <a:pt x="229" y="17"/>
                    </a:cubicBezTo>
                    <a:cubicBezTo>
                      <a:pt x="206" y="17"/>
                      <a:pt x="184" y="17"/>
                      <a:pt x="161" y="15"/>
                    </a:cubicBezTo>
                    <a:cubicBezTo>
                      <a:pt x="134" y="12"/>
                      <a:pt x="91" y="5"/>
                      <a:pt x="62" y="17"/>
                    </a:cubicBezTo>
                    <a:cubicBezTo>
                      <a:pt x="59" y="15"/>
                      <a:pt x="56" y="14"/>
                      <a:pt x="52" y="14"/>
                    </a:cubicBezTo>
                    <a:cubicBezTo>
                      <a:pt x="36" y="15"/>
                      <a:pt x="22" y="11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3" y="24"/>
                      <a:pt x="0" y="34"/>
                      <a:pt x="8" y="41"/>
                    </a:cubicBezTo>
                    <a:cubicBezTo>
                      <a:pt x="8" y="41"/>
                      <a:pt x="7" y="42"/>
                      <a:pt x="7" y="42"/>
                    </a:cubicBezTo>
                    <a:cubicBezTo>
                      <a:pt x="3" y="50"/>
                      <a:pt x="3" y="59"/>
                      <a:pt x="12" y="65"/>
                    </a:cubicBezTo>
                    <a:cubicBezTo>
                      <a:pt x="9" y="73"/>
                      <a:pt x="7" y="81"/>
                      <a:pt x="7" y="91"/>
                    </a:cubicBezTo>
                    <a:cubicBezTo>
                      <a:pt x="6" y="100"/>
                      <a:pt x="16" y="111"/>
                      <a:pt x="26" y="110"/>
                    </a:cubicBezTo>
                    <a:cubicBezTo>
                      <a:pt x="125" y="96"/>
                      <a:pt x="224" y="129"/>
                      <a:pt x="324" y="112"/>
                    </a:cubicBezTo>
                    <a:cubicBezTo>
                      <a:pt x="335" y="110"/>
                      <a:pt x="342" y="95"/>
                      <a:pt x="339" y="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560"/>
              <p:cNvSpPr>
                <a:spLocks/>
              </p:cNvSpPr>
              <p:nvPr/>
            </p:nvSpPr>
            <p:spPr bwMode="auto">
              <a:xfrm>
                <a:off x="7000876" y="4457700"/>
                <a:ext cx="66675" cy="461963"/>
              </a:xfrm>
              <a:custGeom>
                <a:avLst/>
                <a:gdLst>
                  <a:gd name="T0" fmla="*/ 13 w 18"/>
                  <a:gd name="T1" fmla="*/ 17 h 123"/>
                  <a:gd name="T2" fmla="*/ 7 w 18"/>
                  <a:gd name="T3" fmla="*/ 102 h 123"/>
                  <a:gd name="T4" fmla="*/ 12 w 18"/>
                  <a:gd name="T5" fmla="*/ 102 h 123"/>
                  <a:gd name="T6" fmla="*/ 7 w 18"/>
                  <a:gd name="T7" fmla="*/ 5 h 123"/>
                  <a:gd name="T8" fmla="*/ 4 w 18"/>
                  <a:gd name="T9" fmla="*/ 6 h 123"/>
                  <a:gd name="T10" fmla="*/ 8 w 18"/>
                  <a:gd name="T11" fmla="*/ 54 h 123"/>
                  <a:gd name="T12" fmla="*/ 7 w 18"/>
                  <a:gd name="T13" fmla="*/ 76 h 123"/>
                  <a:gd name="T14" fmla="*/ 5 w 18"/>
                  <a:gd name="T15" fmla="*/ 97 h 123"/>
                  <a:gd name="T16" fmla="*/ 7 w 18"/>
                  <a:gd name="T17" fmla="*/ 102 h 123"/>
                  <a:gd name="T18" fmla="*/ 4 w 18"/>
                  <a:gd name="T19" fmla="*/ 102 h 123"/>
                  <a:gd name="T20" fmla="*/ 4 w 18"/>
                  <a:gd name="T21" fmla="*/ 106 h 123"/>
                  <a:gd name="T22" fmla="*/ 7 w 18"/>
                  <a:gd name="T23" fmla="*/ 106 h 123"/>
                  <a:gd name="T24" fmla="*/ 10 w 18"/>
                  <a:gd name="T25" fmla="*/ 48 h 123"/>
                  <a:gd name="T26" fmla="*/ 11 w 18"/>
                  <a:gd name="T27" fmla="*/ 7 h 123"/>
                  <a:gd name="T28" fmla="*/ 10 w 18"/>
                  <a:gd name="T29" fmla="*/ 4 h 123"/>
                  <a:gd name="T30" fmla="*/ 6 w 18"/>
                  <a:gd name="T31" fmla="*/ 3 h 123"/>
                  <a:gd name="T32" fmla="*/ 4 w 18"/>
                  <a:gd name="T33" fmla="*/ 6 h 123"/>
                  <a:gd name="T34" fmla="*/ 1 w 18"/>
                  <a:gd name="T35" fmla="*/ 90 h 123"/>
                  <a:gd name="T36" fmla="*/ 11 w 18"/>
                  <a:gd name="T37" fmla="*/ 110 h 123"/>
                  <a:gd name="T38" fmla="*/ 9 w 18"/>
                  <a:gd name="T39" fmla="*/ 108 h 123"/>
                  <a:gd name="T40" fmla="*/ 5 w 18"/>
                  <a:gd name="T41" fmla="*/ 90 h 123"/>
                  <a:gd name="T42" fmla="*/ 6 w 18"/>
                  <a:gd name="T43" fmla="*/ 54 h 123"/>
                  <a:gd name="T44" fmla="*/ 7 w 18"/>
                  <a:gd name="T45" fmla="*/ 22 h 123"/>
                  <a:gd name="T46" fmla="*/ 4 w 18"/>
                  <a:gd name="T47" fmla="*/ 8 h 123"/>
                  <a:gd name="T48" fmla="*/ 4 w 18"/>
                  <a:gd name="T49" fmla="*/ 10 h 123"/>
                  <a:gd name="T50" fmla="*/ 7 w 18"/>
                  <a:gd name="T51" fmla="*/ 61 h 123"/>
                  <a:gd name="T52" fmla="*/ 5 w 18"/>
                  <a:gd name="T53" fmla="*/ 87 h 123"/>
                  <a:gd name="T54" fmla="*/ 4 w 18"/>
                  <a:gd name="T55" fmla="*/ 99 h 123"/>
                  <a:gd name="T56" fmla="*/ 7 w 18"/>
                  <a:gd name="T57" fmla="*/ 102 h 123"/>
                  <a:gd name="T58" fmla="*/ 4 w 18"/>
                  <a:gd name="T59" fmla="*/ 102 h 123"/>
                  <a:gd name="T60" fmla="*/ 4 w 18"/>
                  <a:gd name="T61" fmla="*/ 106 h 123"/>
                  <a:gd name="T62" fmla="*/ 7 w 18"/>
                  <a:gd name="T63" fmla="*/ 106 h 123"/>
                  <a:gd name="T64" fmla="*/ 8 w 18"/>
                  <a:gd name="T65" fmla="*/ 12 h 123"/>
                  <a:gd name="T66" fmla="*/ 8 w 18"/>
                  <a:gd name="T67" fmla="*/ 17 h 123"/>
                  <a:gd name="T68" fmla="*/ 12 w 18"/>
                  <a:gd name="T69" fmla="*/ 47 h 123"/>
                  <a:gd name="T70" fmla="*/ 7 w 18"/>
                  <a:gd name="T71" fmla="*/ 101 h 123"/>
                  <a:gd name="T72" fmla="*/ 12 w 18"/>
                  <a:gd name="T73" fmla="*/ 102 h 123"/>
                  <a:gd name="T74" fmla="*/ 14 w 18"/>
                  <a:gd name="T75" fmla="*/ 18 h 123"/>
                  <a:gd name="T76" fmla="*/ 13 w 18"/>
                  <a:gd name="T77" fmla="*/ 1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" h="123">
                    <a:moveTo>
                      <a:pt x="13" y="17"/>
                    </a:moveTo>
                    <a:cubicBezTo>
                      <a:pt x="5" y="44"/>
                      <a:pt x="3" y="75"/>
                      <a:pt x="7" y="102"/>
                    </a:cubicBezTo>
                    <a:cubicBezTo>
                      <a:pt x="8" y="104"/>
                      <a:pt x="11" y="104"/>
                      <a:pt x="12" y="102"/>
                    </a:cubicBezTo>
                    <a:cubicBezTo>
                      <a:pt x="18" y="70"/>
                      <a:pt x="14" y="37"/>
                      <a:pt x="7" y="5"/>
                    </a:cubicBezTo>
                    <a:cubicBezTo>
                      <a:pt x="7" y="3"/>
                      <a:pt x="4" y="3"/>
                      <a:pt x="4" y="6"/>
                    </a:cubicBezTo>
                    <a:cubicBezTo>
                      <a:pt x="5" y="22"/>
                      <a:pt x="7" y="38"/>
                      <a:pt x="8" y="54"/>
                    </a:cubicBezTo>
                    <a:cubicBezTo>
                      <a:pt x="8" y="61"/>
                      <a:pt x="8" y="68"/>
                      <a:pt x="7" y="76"/>
                    </a:cubicBezTo>
                    <a:cubicBezTo>
                      <a:pt x="7" y="83"/>
                      <a:pt x="6" y="90"/>
                      <a:pt x="5" y="97"/>
                    </a:cubicBezTo>
                    <a:cubicBezTo>
                      <a:pt x="5" y="99"/>
                      <a:pt x="5" y="101"/>
                      <a:pt x="7" y="102"/>
                    </a:cubicBezTo>
                    <a:cubicBezTo>
                      <a:pt x="7" y="100"/>
                      <a:pt x="4" y="100"/>
                      <a:pt x="4" y="102"/>
                    </a:cubicBezTo>
                    <a:cubicBezTo>
                      <a:pt x="4" y="103"/>
                      <a:pt x="4" y="104"/>
                      <a:pt x="4" y="106"/>
                    </a:cubicBezTo>
                    <a:cubicBezTo>
                      <a:pt x="4" y="107"/>
                      <a:pt x="7" y="107"/>
                      <a:pt x="7" y="106"/>
                    </a:cubicBezTo>
                    <a:cubicBezTo>
                      <a:pt x="7" y="86"/>
                      <a:pt x="9" y="67"/>
                      <a:pt x="10" y="48"/>
                    </a:cubicBezTo>
                    <a:cubicBezTo>
                      <a:pt x="10" y="38"/>
                      <a:pt x="4" y="14"/>
                      <a:pt x="11" y="7"/>
                    </a:cubicBezTo>
                    <a:cubicBezTo>
                      <a:pt x="12" y="6"/>
                      <a:pt x="11" y="4"/>
                      <a:pt x="10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3"/>
                      <a:pt x="4" y="4"/>
                      <a:pt x="4" y="6"/>
                    </a:cubicBezTo>
                    <a:cubicBezTo>
                      <a:pt x="3" y="34"/>
                      <a:pt x="0" y="61"/>
                      <a:pt x="1" y="90"/>
                    </a:cubicBezTo>
                    <a:cubicBezTo>
                      <a:pt x="1" y="92"/>
                      <a:pt x="2" y="123"/>
                      <a:pt x="11" y="110"/>
                    </a:cubicBezTo>
                    <a:cubicBezTo>
                      <a:pt x="12" y="109"/>
                      <a:pt x="10" y="107"/>
                      <a:pt x="9" y="108"/>
                    </a:cubicBezTo>
                    <a:cubicBezTo>
                      <a:pt x="6" y="110"/>
                      <a:pt x="5" y="92"/>
                      <a:pt x="5" y="90"/>
                    </a:cubicBezTo>
                    <a:cubicBezTo>
                      <a:pt x="5" y="78"/>
                      <a:pt x="5" y="66"/>
                      <a:pt x="6" y="54"/>
                    </a:cubicBezTo>
                    <a:cubicBezTo>
                      <a:pt x="6" y="43"/>
                      <a:pt x="7" y="33"/>
                      <a:pt x="7" y="22"/>
                    </a:cubicBezTo>
                    <a:cubicBezTo>
                      <a:pt x="7" y="17"/>
                      <a:pt x="10" y="2"/>
                      <a:pt x="4" y="8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9" y="27"/>
                      <a:pt x="9" y="43"/>
                      <a:pt x="7" y="61"/>
                    </a:cubicBezTo>
                    <a:cubicBezTo>
                      <a:pt x="6" y="70"/>
                      <a:pt x="6" y="78"/>
                      <a:pt x="5" y="87"/>
                    </a:cubicBezTo>
                    <a:cubicBezTo>
                      <a:pt x="5" y="91"/>
                      <a:pt x="4" y="95"/>
                      <a:pt x="4" y="99"/>
                    </a:cubicBezTo>
                    <a:cubicBezTo>
                      <a:pt x="4" y="107"/>
                      <a:pt x="7" y="105"/>
                      <a:pt x="7" y="102"/>
                    </a:cubicBezTo>
                    <a:cubicBezTo>
                      <a:pt x="7" y="100"/>
                      <a:pt x="4" y="100"/>
                      <a:pt x="4" y="102"/>
                    </a:cubicBezTo>
                    <a:cubicBezTo>
                      <a:pt x="4" y="103"/>
                      <a:pt x="4" y="104"/>
                      <a:pt x="4" y="106"/>
                    </a:cubicBezTo>
                    <a:cubicBezTo>
                      <a:pt x="4" y="107"/>
                      <a:pt x="7" y="108"/>
                      <a:pt x="7" y="106"/>
                    </a:cubicBezTo>
                    <a:cubicBezTo>
                      <a:pt x="16" y="75"/>
                      <a:pt x="12" y="43"/>
                      <a:pt x="8" y="12"/>
                    </a:cubicBezTo>
                    <a:cubicBezTo>
                      <a:pt x="9" y="16"/>
                      <a:pt x="1" y="0"/>
                      <a:pt x="8" y="17"/>
                    </a:cubicBezTo>
                    <a:cubicBezTo>
                      <a:pt x="11" y="26"/>
                      <a:pt x="11" y="37"/>
                      <a:pt x="12" y="47"/>
                    </a:cubicBezTo>
                    <a:cubicBezTo>
                      <a:pt x="14" y="65"/>
                      <a:pt x="13" y="84"/>
                      <a:pt x="7" y="101"/>
                    </a:cubicBezTo>
                    <a:cubicBezTo>
                      <a:pt x="9" y="101"/>
                      <a:pt x="10" y="101"/>
                      <a:pt x="12" y="102"/>
                    </a:cubicBezTo>
                    <a:cubicBezTo>
                      <a:pt x="9" y="73"/>
                      <a:pt x="15" y="46"/>
                      <a:pt x="14" y="18"/>
                    </a:cubicBezTo>
                    <a:cubicBezTo>
                      <a:pt x="14" y="17"/>
                      <a:pt x="13" y="17"/>
                      <a:pt x="13" y="17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561"/>
              <p:cNvSpPr>
                <a:spLocks/>
              </p:cNvSpPr>
              <p:nvPr/>
            </p:nvSpPr>
            <p:spPr bwMode="auto">
              <a:xfrm>
                <a:off x="6981826" y="4462463"/>
                <a:ext cx="1274763" cy="100013"/>
              </a:xfrm>
              <a:custGeom>
                <a:avLst/>
                <a:gdLst>
                  <a:gd name="T0" fmla="*/ 27 w 340"/>
                  <a:gd name="T1" fmla="*/ 12 h 27"/>
                  <a:gd name="T2" fmla="*/ 3 w 340"/>
                  <a:gd name="T3" fmla="*/ 6 h 27"/>
                  <a:gd name="T4" fmla="*/ 3 w 340"/>
                  <a:gd name="T5" fmla="*/ 11 h 27"/>
                  <a:gd name="T6" fmla="*/ 336 w 340"/>
                  <a:gd name="T7" fmla="*/ 8 h 27"/>
                  <a:gd name="T8" fmla="*/ 334 w 340"/>
                  <a:gd name="T9" fmla="*/ 1 h 27"/>
                  <a:gd name="T10" fmla="*/ 3 w 340"/>
                  <a:gd name="T11" fmla="*/ 6 h 27"/>
                  <a:gd name="T12" fmla="*/ 3 w 340"/>
                  <a:gd name="T13" fmla="*/ 11 h 27"/>
                  <a:gd name="T14" fmla="*/ 27 w 340"/>
                  <a:gd name="T15" fmla="*/ 13 h 27"/>
                  <a:gd name="T16" fmla="*/ 27 w 340"/>
                  <a:gd name="T17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0" h="27">
                    <a:moveTo>
                      <a:pt x="27" y="12"/>
                    </a:moveTo>
                    <a:cubicBezTo>
                      <a:pt x="18" y="11"/>
                      <a:pt x="11" y="7"/>
                      <a:pt x="3" y="6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112" y="16"/>
                      <a:pt x="227" y="27"/>
                      <a:pt x="336" y="8"/>
                    </a:cubicBezTo>
                    <a:cubicBezTo>
                      <a:pt x="340" y="7"/>
                      <a:pt x="338" y="0"/>
                      <a:pt x="334" y="1"/>
                    </a:cubicBezTo>
                    <a:cubicBezTo>
                      <a:pt x="223" y="21"/>
                      <a:pt x="113" y="1"/>
                      <a:pt x="3" y="6"/>
                    </a:cubicBezTo>
                    <a:cubicBezTo>
                      <a:pt x="0" y="7"/>
                      <a:pt x="0" y="11"/>
                      <a:pt x="3" y="11"/>
                    </a:cubicBezTo>
                    <a:cubicBezTo>
                      <a:pt x="11" y="11"/>
                      <a:pt x="18" y="13"/>
                      <a:pt x="27" y="13"/>
                    </a:cubicBezTo>
                    <a:cubicBezTo>
                      <a:pt x="27" y="13"/>
                      <a:pt x="27" y="12"/>
                      <a:pt x="27" y="1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Freeform 562"/>
              <p:cNvSpPr>
                <a:spLocks/>
              </p:cNvSpPr>
              <p:nvPr/>
            </p:nvSpPr>
            <p:spPr bwMode="auto">
              <a:xfrm>
                <a:off x="8226426" y="4443413"/>
                <a:ext cx="65088" cy="388938"/>
              </a:xfrm>
              <a:custGeom>
                <a:avLst/>
                <a:gdLst>
                  <a:gd name="T0" fmla="*/ 3 w 17"/>
                  <a:gd name="T1" fmla="*/ 30 h 104"/>
                  <a:gd name="T2" fmla="*/ 7 w 17"/>
                  <a:gd name="T3" fmla="*/ 19 h 104"/>
                  <a:gd name="T4" fmla="*/ 5 w 17"/>
                  <a:gd name="T5" fmla="*/ 43 h 104"/>
                  <a:gd name="T6" fmla="*/ 12 w 17"/>
                  <a:gd name="T7" fmla="*/ 94 h 104"/>
                  <a:gd name="T8" fmla="*/ 17 w 17"/>
                  <a:gd name="T9" fmla="*/ 94 h 104"/>
                  <a:gd name="T10" fmla="*/ 12 w 17"/>
                  <a:gd name="T11" fmla="*/ 2 h 104"/>
                  <a:gd name="T12" fmla="*/ 10 w 17"/>
                  <a:gd name="T13" fmla="*/ 1 h 104"/>
                  <a:gd name="T14" fmla="*/ 0 w 17"/>
                  <a:gd name="T15" fmla="*/ 102 h 104"/>
                  <a:gd name="T16" fmla="*/ 5 w 17"/>
                  <a:gd name="T17" fmla="*/ 102 h 104"/>
                  <a:gd name="T18" fmla="*/ 10 w 17"/>
                  <a:gd name="T19" fmla="*/ 9 h 104"/>
                  <a:gd name="T20" fmla="*/ 12 w 17"/>
                  <a:gd name="T21" fmla="*/ 44 h 104"/>
                  <a:gd name="T22" fmla="*/ 12 w 17"/>
                  <a:gd name="T23" fmla="*/ 94 h 104"/>
                  <a:gd name="T24" fmla="*/ 17 w 17"/>
                  <a:gd name="T25" fmla="*/ 93 h 104"/>
                  <a:gd name="T26" fmla="*/ 9 w 17"/>
                  <a:gd name="T27" fmla="*/ 14 h 104"/>
                  <a:gd name="T28" fmla="*/ 5 w 17"/>
                  <a:gd name="T29" fmla="*/ 14 h 104"/>
                  <a:gd name="T30" fmla="*/ 2 w 17"/>
                  <a:gd name="T31" fmla="*/ 29 h 104"/>
                  <a:gd name="T32" fmla="*/ 3 w 17"/>
                  <a:gd name="T33" fmla="*/ 3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04">
                    <a:moveTo>
                      <a:pt x="3" y="30"/>
                    </a:moveTo>
                    <a:cubicBezTo>
                      <a:pt x="3" y="28"/>
                      <a:pt x="6" y="21"/>
                      <a:pt x="7" y="19"/>
                    </a:cubicBezTo>
                    <a:cubicBezTo>
                      <a:pt x="4" y="26"/>
                      <a:pt x="5" y="34"/>
                      <a:pt x="5" y="43"/>
                    </a:cubicBezTo>
                    <a:cubicBezTo>
                      <a:pt x="7" y="60"/>
                      <a:pt x="10" y="77"/>
                      <a:pt x="12" y="94"/>
                    </a:cubicBezTo>
                    <a:cubicBezTo>
                      <a:pt x="12" y="97"/>
                      <a:pt x="17" y="96"/>
                      <a:pt x="17" y="94"/>
                    </a:cubicBezTo>
                    <a:cubicBezTo>
                      <a:pt x="17" y="63"/>
                      <a:pt x="16" y="32"/>
                      <a:pt x="12" y="2"/>
                    </a:cubicBezTo>
                    <a:cubicBezTo>
                      <a:pt x="11" y="1"/>
                      <a:pt x="10" y="0"/>
                      <a:pt x="10" y="1"/>
                    </a:cubicBezTo>
                    <a:cubicBezTo>
                      <a:pt x="3" y="34"/>
                      <a:pt x="4" y="68"/>
                      <a:pt x="0" y="102"/>
                    </a:cubicBezTo>
                    <a:cubicBezTo>
                      <a:pt x="0" y="104"/>
                      <a:pt x="4" y="104"/>
                      <a:pt x="5" y="102"/>
                    </a:cubicBezTo>
                    <a:cubicBezTo>
                      <a:pt x="8" y="71"/>
                      <a:pt x="4" y="39"/>
                      <a:pt x="10" y="9"/>
                    </a:cubicBezTo>
                    <a:cubicBezTo>
                      <a:pt x="8" y="18"/>
                      <a:pt x="11" y="34"/>
                      <a:pt x="12" y="44"/>
                    </a:cubicBezTo>
                    <a:cubicBezTo>
                      <a:pt x="13" y="61"/>
                      <a:pt x="12" y="77"/>
                      <a:pt x="12" y="94"/>
                    </a:cubicBezTo>
                    <a:cubicBezTo>
                      <a:pt x="14" y="93"/>
                      <a:pt x="15" y="93"/>
                      <a:pt x="17" y="93"/>
                    </a:cubicBezTo>
                    <a:cubicBezTo>
                      <a:pt x="13" y="66"/>
                      <a:pt x="10" y="40"/>
                      <a:pt x="9" y="14"/>
                    </a:cubicBezTo>
                    <a:cubicBezTo>
                      <a:pt x="8" y="11"/>
                      <a:pt x="4" y="11"/>
                      <a:pt x="5" y="14"/>
                    </a:cubicBezTo>
                    <a:cubicBezTo>
                      <a:pt x="5" y="20"/>
                      <a:pt x="3" y="24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Freeform 563"/>
              <p:cNvSpPr>
                <a:spLocks/>
              </p:cNvSpPr>
              <p:nvPr/>
            </p:nvSpPr>
            <p:spPr bwMode="auto">
              <a:xfrm>
                <a:off x="7064376" y="4799013"/>
                <a:ext cx="1230313" cy="90488"/>
              </a:xfrm>
              <a:custGeom>
                <a:avLst/>
                <a:gdLst>
                  <a:gd name="T0" fmla="*/ 0 w 328"/>
                  <a:gd name="T1" fmla="*/ 15 h 24"/>
                  <a:gd name="T2" fmla="*/ 64 w 328"/>
                  <a:gd name="T3" fmla="*/ 20 h 24"/>
                  <a:gd name="T4" fmla="*/ 155 w 328"/>
                  <a:gd name="T5" fmla="*/ 22 h 24"/>
                  <a:gd name="T6" fmla="*/ 325 w 328"/>
                  <a:gd name="T7" fmla="*/ 5 h 24"/>
                  <a:gd name="T8" fmla="*/ 324 w 328"/>
                  <a:gd name="T9" fmla="*/ 0 h 24"/>
                  <a:gd name="T10" fmla="*/ 155 w 328"/>
                  <a:gd name="T11" fmla="*/ 16 h 24"/>
                  <a:gd name="T12" fmla="*/ 70 w 328"/>
                  <a:gd name="T13" fmla="*/ 15 h 24"/>
                  <a:gd name="T14" fmla="*/ 0 w 328"/>
                  <a:gd name="T15" fmla="*/ 14 h 24"/>
                  <a:gd name="T16" fmla="*/ 0 w 328"/>
                  <a:gd name="T1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24">
                    <a:moveTo>
                      <a:pt x="0" y="15"/>
                    </a:moveTo>
                    <a:cubicBezTo>
                      <a:pt x="18" y="22"/>
                      <a:pt x="45" y="19"/>
                      <a:pt x="64" y="20"/>
                    </a:cubicBezTo>
                    <a:cubicBezTo>
                      <a:pt x="95" y="21"/>
                      <a:pt x="125" y="22"/>
                      <a:pt x="155" y="22"/>
                    </a:cubicBezTo>
                    <a:cubicBezTo>
                      <a:pt x="210" y="22"/>
                      <a:pt x="273" y="24"/>
                      <a:pt x="325" y="5"/>
                    </a:cubicBezTo>
                    <a:cubicBezTo>
                      <a:pt x="328" y="4"/>
                      <a:pt x="327" y="0"/>
                      <a:pt x="324" y="0"/>
                    </a:cubicBezTo>
                    <a:cubicBezTo>
                      <a:pt x="267" y="10"/>
                      <a:pt x="212" y="15"/>
                      <a:pt x="155" y="16"/>
                    </a:cubicBezTo>
                    <a:cubicBezTo>
                      <a:pt x="127" y="16"/>
                      <a:pt x="98" y="16"/>
                      <a:pt x="70" y="15"/>
                    </a:cubicBezTo>
                    <a:cubicBezTo>
                      <a:pt x="49" y="14"/>
                      <a:pt x="20" y="8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Freeform 564"/>
              <p:cNvSpPr>
                <a:spLocks/>
              </p:cNvSpPr>
              <p:nvPr/>
            </p:nvSpPr>
            <p:spPr bwMode="auto">
              <a:xfrm>
                <a:off x="7026276" y="4818063"/>
                <a:ext cx="511175" cy="44450"/>
              </a:xfrm>
              <a:custGeom>
                <a:avLst/>
                <a:gdLst>
                  <a:gd name="T0" fmla="*/ 3 w 136"/>
                  <a:gd name="T1" fmla="*/ 12 h 12"/>
                  <a:gd name="T2" fmla="*/ 135 w 136"/>
                  <a:gd name="T3" fmla="*/ 6 h 12"/>
                  <a:gd name="T4" fmla="*/ 135 w 136"/>
                  <a:gd name="T5" fmla="*/ 5 h 12"/>
                  <a:gd name="T6" fmla="*/ 3 w 136"/>
                  <a:gd name="T7" fmla="*/ 7 h 12"/>
                  <a:gd name="T8" fmla="*/ 3 w 13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2">
                    <a:moveTo>
                      <a:pt x="3" y="12"/>
                    </a:moveTo>
                    <a:cubicBezTo>
                      <a:pt x="46" y="12"/>
                      <a:pt x="91" y="12"/>
                      <a:pt x="135" y="6"/>
                    </a:cubicBezTo>
                    <a:cubicBezTo>
                      <a:pt x="136" y="6"/>
                      <a:pt x="136" y="5"/>
                      <a:pt x="135" y="5"/>
                    </a:cubicBezTo>
                    <a:cubicBezTo>
                      <a:pt x="91" y="0"/>
                      <a:pt x="46" y="6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2" name="Freeform 565"/>
              <p:cNvSpPr>
                <a:spLocks/>
              </p:cNvSpPr>
              <p:nvPr/>
            </p:nvSpPr>
            <p:spPr bwMode="auto">
              <a:xfrm>
                <a:off x="7424738" y="4803775"/>
                <a:ext cx="558800" cy="52388"/>
              </a:xfrm>
              <a:custGeom>
                <a:avLst/>
                <a:gdLst>
                  <a:gd name="T0" fmla="*/ 1 w 149"/>
                  <a:gd name="T1" fmla="*/ 14 h 14"/>
                  <a:gd name="T2" fmla="*/ 149 w 149"/>
                  <a:gd name="T3" fmla="*/ 10 h 14"/>
                  <a:gd name="T4" fmla="*/ 149 w 149"/>
                  <a:gd name="T5" fmla="*/ 9 h 14"/>
                  <a:gd name="T6" fmla="*/ 0 w 149"/>
                  <a:gd name="T7" fmla="*/ 13 h 14"/>
                  <a:gd name="T8" fmla="*/ 1 w 14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">
                    <a:moveTo>
                      <a:pt x="1" y="14"/>
                    </a:moveTo>
                    <a:cubicBezTo>
                      <a:pt x="50" y="12"/>
                      <a:pt x="99" y="13"/>
                      <a:pt x="149" y="10"/>
                    </a:cubicBezTo>
                    <a:cubicBezTo>
                      <a:pt x="149" y="10"/>
                      <a:pt x="149" y="9"/>
                      <a:pt x="149" y="9"/>
                    </a:cubicBezTo>
                    <a:cubicBezTo>
                      <a:pt x="101" y="6"/>
                      <a:pt x="47" y="0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566"/>
              <p:cNvSpPr>
                <a:spLocks/>
              </p:cNvSpPr>
              <p:nvPr/>
            </p:nvSpPr>
            <p:spPr bwMode="auto">
              <a:xfrm>
                <a:off x="7829551" y="4803775"/>
                <a:ext cx="442913" cy="55563"/>
              </a:xfrm>
              <a:custGeom>
                <a:avLst/>
                <a:gdLst>
                  <a:gd name="T0" fmla="*/ 0 w 118"/>
                  <a:gd name="T1" fmla="*/ 10 h 15"/>
                  <a:gd name="T2" fmla="*/ 117 w 118"/>
                  <a:gd name="T3" fmla="*/ 3 h 15"/>
                  <a:gd name="T4" fmla="*/ 117 w 118"/>
                  <a:gd name="T5" fmla="*/ 0 h 15"/>
                  <a:gd name="T6" fmla="*/ 55 w 118"/>
                  <a:gd name="T7" fmla="*/ 6 h 15"/>
                  <a:gd name="T8" fmla="*/ 0 w 118"/>
                  <a:gd name="T9" fmla="*/ 9 h 15"/>
                  <a:gd name="T10" fmla="*/ 0 w 118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5">
                    <a:moveTo>
                      <a:pt x="0" y="10"/>
                    </a:moveTo>
                    <a:cubicBezTo>
                      <a:pt x="36" y="15"/>
                      <a:pt x="82" y="15"/>
                      <a:pt x="117" y="3"/>
                    </a:cubicBezTo>
                    <a:cubicBezTo>
                      <a:pt x="118" y="2"/>
                      <a:pt x="118" y="0"/>
                      <a:pt x="117" y="0"/>
                    </a:cubicBezTo>
                    <a:cubicBezTo>
                      <a:pt x="96" y="2"/>
                      <a:pt x="76" y="5"/>
                      <a:pt x="55" y="6"/>
                    </a:cubicBezTo>
                    <a:cubicBezTo>
                      <a:pt x="37" y="7"/>
                      <a:pt x="18" y="7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567"/>
              <p:cNvSpPr>
                <a:spLocks/>
              </p:cNvSpPr>
              <p:nvPr/>
            </p:nvSpPr>
            <p:spPr bwMode="auto">
              <a:xfrm>
                <a:off x="8066088" y="4837113"/>
                <a:ext cx="160338" cy="30163"/>
              </a:xfrm>
              <a:custGeom>
                <a:avLst/>
                <a:gdLst>
                  <a:gd name="T0" fmla="*/ 9 w 43"/>
                  <a:gd name="T1" fmla="*/ 0 h 8"/>
                  <a:gd name="T2" fmla="*/ 1 w 43"/>
                  <a:gd name="T3" fmla="*/ 4 h 8"/>
                  <a:gd name="T4" fmla="*/ 6 w 43"/>
                  <a:gd name="T5" fmla="*/ 8 h 8"/>
                  <a:gd name="T6" fmla="*/ 25 w 43"/>
                  <a:gd name="T7" fmla="*/ 8 h 8"/>
                  <a:gd name="T8" fmla="*/ 42 w 43"/>
                  <a:gd name="T9" fmla="*/ 6 h 8"/>
                  <a:gd name="T10" fmla="*/ 42 w 43"/>
                  <a:gd name="T11" fmla="*/ 3 h 8"/>
                  <a:gd name="T12" fmla="*/ 32 w 43"/>
                  <a:gd name="T13" fmla="*/ 2 h 8"/>
                  <a:gd name="T14" fmla="*/ 16 w 43"/>
                  <a:gd name="T15" fmla="*/ 3 h 8"/>
                  <a:gd name="T16" fmla="*/ 5 w 43"/>
                  <a:gd name="T17" fmla="*/ 3 h 8"/>
                  <a:gd name="T18" fmla="*/ 4 w 43"/>
                  <a:gd name="T19" fmla="*/ 4 h 8"/>
                  <a:gd name="T20" fmla="*/ 10 w 43"/>
                  <a:gd name="T21" fmla="*/ 1 h 8"/>
                  <a:gd name="T22" fmla="*/ 9 w 43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8">
                    <a:moveTo>
                      <a:pt x="9" y="0"/>
                    </a:moveTo>
                    <a:cubicBezTo>
                      <a:pt x="7" y="1"/>
                      <a:pt x="2" y="1"/>
                      <a:pt x="1" y="4"/>
                    </a:cubicBezTo>
                    <a:cubicBezTo>
                      <a:pt x="0" y="6"/>
                      <a:pt x="5" y="7"/>
                      <a:pt x="6" y="8"/>
                    </a:cubicBezTo>
                    <a:cubicBezTo>
                      <a:pt x="12" y="8"/>
                      <a:pt x="19" y="8"/>
                      <a:pt x="25" y="8"/>
                    </a:cubicBezTo>
                    <a:cubicBezTo>
                      <a:pt x="30" y="8"/>
                      <a:pt x="37" y="8"/>
                      <a:pt x="42" y="6"/>
                    </a:cubicBezTo>
                    <a:cubicBezTo>
                      <a:pt x="43" y="5"/>
                      <a:pt x="43" y="4"/>
                      <a:pt x="42" y="3"/>
                    </a:cubicBezTo>
                    <a:cubicBezTo>
                      <a:pt x="39" y="2"/>
                      <a:pt x="35" y="2"/>
                      <a:pt x="32" y="2"/>
                    </a:cubicBezTo>
                    <a:cubicBezTo>
                      <a:pt x="27" y="2"/>
                      <a:pt x="21" y="3"/>
                      <a:pt x="16" y="3"/>
                    </a:cubicBezTo>
                    <a:cubicBezTo>
                      <a:pt x="13" y="3"/>
                      <a:pt x="8" y="2"/>
                      <a:pt x="5" y="3"/>
                    </a:cubicBezTo>
                    <a:cubicBezTo>
                      <a:pt x="3" y="3"/>
                      <a:pt x="4" y="5"/>
                      <a:pt x="4" y="4"/>
                    </a:cubicBezTo>
                    <a:cubicBezTo>
                      <a:pt x="5" y="3"/>
                      <a:pt x="9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5" name="Freeform 568"/>
              <p:cNvSpPr>
                <a:spLocks/>
              </p:cNvSpPr>
              <p:nvPr/>
            </p:nvSpPr>
            <p:spPr bwMode="auto">
              <a:xfrm>
                <a:off x="8189913" y="4773613"/>
                <a:ext cx="71438" cy="88900"/>
              </a:xfrm>
              <a:custGeom>
                <a:avLst/>
                <a:gdLst>
                  <a:gd name="T0" fmla="*/ 1 w 19"/>
                  <a:gd name="T1" fmla="*/ 22 h 24"/>
                  <a:gd name="T2" fmla="*/ 17 w 19"/>
                  <a:gd name="T3" fmla="*/ 24 h 24"/>
                  <a:gd name="T4" fmla="*/ 19 w 19"/>
                  <a:gd name="T5" fmla="*/ 22 h 24"/>
                  <a:gd name="T6" fmla="*/ 13 w 19"/>
                  <a:gd name="T7" fmla="*/ 1 h 24"/>
                  <a:gd name="T8" fmla="*/ 12 w 19"/>
                  <a:gd name="T9" fmla="*/ 2 h 24"/>
                  <a:gd name="T10" fmla="*/ 14 w 19"/>
                  <a:gd name="T11" fmla="*/ 22 h 24"/>
                  <a:gd name="T12" fmla="*/ 17 w 19"/>
                  <a:gd name="T13" fmla="*/ 19 h 24"/>
                  <a:gd name="T14" fmla="*/ 1 w 19"/>
                  <a:gd name="T15" fmla="*/ 21 h 24"/>
                  <a:gd name="T16" fmla="*/ 1 w 19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4">
                    <a:moveTo>
                      <a:pt x="1" y="22"/>
                    </a:moveTo>
                    <a:cubicBezTo>
                      <a:pt x="6" y="23"/>
                      <a:pt x="11" y="24"/>
                      <a:pt x="17" y="24"/>
                    </a:cubicBezTo>
                    <a:cubicBezTo>
                      <a:pt x="18" y="24"/>
                      <a:pt x="19" y="23"/>
                      <a:pt x="19" y="22"/>
                    </a:cubicBezTo>
                    <a:cubicBezTo>
                      <a:pt x="19" y="15"/>
                      <a:pt x="18" y="6"/>
                      <a:pt x="13" y="1"/>
                    </a:cubicBezTo>
                    <a:cubicBezTo>
                      <a:pt x="13" y="0"/>
                      <a:pt x="11" y="1"/>
                      <a:pt x="12" y="2"/>
                    </a:cubicBezTo>
                    <a:cubicBezTo>
                      <a:pt x="13" y="8"/>
                      <a:pt x="14" y="15"/>
                      <a:pt x="14" y="22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1" y="19"/>
                      <a:pt x="6" y="20"/>
                      <a:pt x="1" y="21"/>
                    </a:cubicBezTo>
                    <a:cubicBezTo>
                      <a:pt x="0" y="21"/>
                      <a:pt x="0" y="22"/>
                      <a:pt x="1" y="22"/>
                    </a:cubicBezTo>
                    <a:close/>
                  </a:path>
                </a:pathLst>
              </a:custGeom>
              <a:solidFill>
                <a:srgbClr val="003258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pic>
          <p:nvPicPr>
            <p:cNvPr id="38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697" y="5386755"/>
              <a:ext cx="1202594" cy="650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75" name="Gruppierung 474"/>
            <p:cNvGrpSpPr/>
            <p:nvPr/>
          </p:nvGrpSpPr>
          <p:grpSpPr>
            <a:xfrm rot="11924029">
              <a:off x="6960870" y="4367930"/>
              <a:ext cx="555625" cy="723900"/>
              <a:chOff x="5043856" y="5724617"/>
              <a:chExt cx="555625" cy="723900"/>
            </a:xfrm>
          </p:grpSpPr>
          <p:sp>
            <p:nvSpPr>
              <p:cNvPr id="476" name="Freeform 7"/>
              <p:cNvSpPr>
                <a:spLocks noEditPoints="1"/>
              </p:cNvSpPr>
              <p:nvPr/>
            </p:nvSpPr>
            <p:spPr bwMode="auto">
              <a:xfrm>
                <a:off x="5043856" y="5807167"/>
                <a:ext cx="495300" cy="641350"/>
              </a:xfrm>
              <a:custGeom>
                <a:avLst/>
                <a:gdLst>
                  <a:gd name="T0" fmla="*/ 101 w 132"/>
                  <a:gd name="T1" fmla="*/ 8 h 171"/>
                  <a:gd name="T2" fmla="*/ 38 w 132"/>
                  <a:gd name="T3" fmla="*/ 29 h 171"/>
                  <a:gd name="T4" fmla="*/ 36 w 132"/>
                  <a:gd name="T5" fmla="*/ 58 h 171"/>
                  <a:gd name="T6" fmla="*/ 17 w 132"/>
                  <a:gd name="T7" fmla="*/ 104 h 171"/>
                  <a:gd name="T8" fmla="*/ 21 w 132"/>
                  <a:gd name="T9" fmla="*/ 161 h 171"/>
                  <a:gd name="T10" fmla="*/ 48 w 132"/>
                  <a:gd name="T11" fmla="*/ 169 h 171"/>
                  <a:gd name="T12" fmla="*/ 70 w 132"/>
                  <a:gd name="T13" fmla="*/ 148 h 171"/>
                  <a:gd name="T14" fmla="*/ 77 w 132"/>
                  <a:gd name="T15" fmla="*/ 118 h 171"/>
                  <a:gd name="T16" fmla="*/ 115 w 132"/>
                  <a:gd name="T17" fmla="*/ 55 h 171"/>
                  <a:gd name="T18" fmla="*/ 115 w 132"/>
                  <a:gd name="T19" fmla="*/ 55 h 171"/>
                  <a:gd name="T20" fmla="*/ 129 w 132"/>
                  <a:gd name="T21" fmla="*/ 29 h 171"/>
                  <a:gd name="T22" fmla="*/ 101 w 132"/>
                  <a:gd name="T23" fmla="*/ 8 h 171"/>
                  <a:gd name="T24" fmla="*/ 113 w 132"/>
                  <a:gd name="T25" fmla="*/ 52 h 171"/>
                  <a:gd name="T26" fmla="*/ 113 w 132"/>
                  <a:gd name="T27" fmla="*/ 52 h 171"/>
                  <a:gd name="T28" fmla="*/ 73 w 132"/>
                  <a:gd name="T29" fmla="*/ 93 h 171"/>
                  <a:gd name="T30" fmla="*/ 70 w 132"/>
                  <a:gd name="T31" fmla="*/ 113 h 171"/>
                  <a:gd name="T32" fmla="*/ 64 w 132"/>
                  <a:gd name="T33" fmla="*/ 149 h 171"/>
                  <a:gd name="T34" fmla="*/ 64 w 132"/>
                  <a:gd name="T35" fmla="*/ 150 h 171"/>
                  <a:gd name="T36" fmla="*/ 50 w 132"/>
                  <a:gd name="T37" fmla="*/ 163 h 171"/>
                  <a:gd name="T38" fmla="*/ 25 w 132"/>
                  <a:gd name="T39" fmla="*/ 157 h 171"/>
                  <a:gd name="T40" fmla="*/ 12 w 132"/>
                  <a:gd name="T41" fmla="*/ 132 h 171"/>
                  <a:gd name="T42" fmla="*/ 23 w 132"/>
                  <a:gd name="T43" fmla="*/ 102 h 171"/>
                  <a:gd name="T44" fmla="*/ 23 w 132"/>
                  <a:gd name="T45" fmla="*/ 101 h 171"/>
                  <a:gd name="T46" fmla="*/ 40 w 132"/>
                  <a:gd name="T47" fmla="*/ 70 h 171"/>
                  <a:gd name="T48" fmla="*/ 42 w 132"/>
                  <a:gd name="T49" fmla="*/ 28 h 171"/>
                  <a:gd name="T50" fmla="*/ 95 w 132"/>
                  <a:gd name="T51" fmla="*/ 13 h 171"/>
                  <a:gd name="T52" fmla="*/ 121 w 132"/>
                  <a:gd name="T53" fmla="*/ 28 h 171"/>
                  <a:gd name="T54" fmla="*/ 113 w 132"/>
                  <a:gd name="T55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2" h="171">
                    <a:moveTo>
                      <a:pt x="101" y="8"/>
                    </a:moveTo>
                    <a:cubicBezTo>
                      <a:pt x="83" y="3"/>
                      <a:pt x="36" y="0"/>
                      <a:pt x="38" y="29"/>
                    </a:cubicBezTo>
                    <a:cubicBezTo>
                      <a:pt x="35" y="38"/>
                      <a:pt x="36" y="48"/>
                      <a:pt x="36" y="58"/>
                    </a:cubicBezTo>
                    <a:cubicBezTo>
                      <a:pt x="36" y="76"/>
                      <a:pt x="25" y="88"/>
                      <a:pt x="17" y="104"/>
                    </a:cubicBezTo>
                    <a:cubicBezTo>
                      <a:pt x="0" y="118"/>
                      <a:pt x="6" y="147"/>
                      <a:pt x="21" y="161"/>
                    </a:cubicBezTo>
                    <a:cubicBezTo>
                      <a:pt x="28" y="168"/>
                      <a:pt x="38" y="171"/>
                      <a:pt x="48" y="169"/>
                    </a:cubicBezTo>
                    <a:cubicBezTo>
                      <a:pt x="57" y="167"/>
                      <a:pt x="69" y="158"/>
                      <a:pt x="70" y="148"/>
                    </a:cubicBezTo>
                    <a:cubicBezTo>
                      <a:pt x="78" y="141"/>
                      <a:pt x="77" y="129"/>
                      <a:pt x="77" y="118"/>
                    </a:cubicBezTo>
                    <a:cubicBezTo>
                      <a:pt x="75" y="88"/>
                      <a:pt x="93" y="72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26" y="53"/>
                      <a:pt x="132" y="39"/>
                      <a:pt x="129" y="29"/>
                    </a:cubicBezTo>
                    <a:cubicBezTo>
                      <a:pt x="126" y="18"/>
                      <a:pt x="112" y="12"/>
                      <a:pt x="101" y="8"/>
                    </a:cubicBezTo>
                    <a:close/>
                    <a:moveTo>
                      <a:pt x="113" y="52"/>
                    </a:moveTo>
                    <a:cubicBezTo>
                      <a:pt x="113" y="52"/>
                      <a:pt x="113" y="52"/>
                      <a:pt x="113" y="52"/>
                    </a:cubicBezTo>
                    <a:cubicBezTo>
                      <a:pt x="96" y="62"/>
                      <a:pt x="81" y="75"/>
                      <a:pt x="73" y="93"/>
                    </a:cubicBezTo>
                    <a:cubicBezTo>
                      <a:pt x="70" y="99"/>
                      <a:pt x="70" y="106"/>
                      <a:pt x="70" y="113"/>
                    </a:cubicBezTo>
                    <a:cubicBezTo>
                      <a:pt x="71" y="127"/>
                      <a:pt x="69" y="137"/>
                      <a:pt x="64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0" y="155"/>
                      <a:pt x="57" y="161"/>
                      <a:pt x="50" y="163"/>
                    </a:cubicBezTo>
                    <a:cubicBezTo>
                      <a:pt x="41" y="167"/>
                      <a:pt x="32" y="163"/>
                      <a:pt x="25" y="157"/>
                    </a:cubicBezTo>
                    <a:cubicBezTo>
                      <a:pt x="18" y="151"/>
                      <a:pt x="13" y="142"/>
                      <a:pt x="12" y="132"/>
                    </a:cubicBezTo>
                    <a:cubicBezTo>
                      <a:pt x="11" y="120"/>
                      <a:pt x="18" y="112"/>
                      <a:pt x="23" y="102"/>
                    </a:cubicBezTo>
                    <a:cubicBezTo>
                      <a:pt x="23" y="102"/>
                      <a:pt x="23" y="101"/>
                      <a:pt x="23" y="101"/>
                    </a:cubicBezTo>
                    <a:cubicBezTo>
                      <a:pt x="30" y="91"/>
                      <a:pt x="37" y="81"/>
                      <a:pt x="40" y="70"/>
                    </a:cubicBezTo>
                    <a:cubicBezTo>
                      <a:pt x="44" y="58"/>
                      <a:pt x="43" y="41"/>
                      <a:pt x="42" y="28"/>
                    </a:cubicBezTo>
                    <a:cubicBezTo>
                      <a:pt x="49" y="7"/>
                      <a:pt x="77" y="8"/>
                      <a:pt x="95" y="13"/>
                    </a:cubicBezTo>
                    <a:cubicBezTo>
                      <a:pt x="104" y="16"/>
                      <a:pt x="115" y="20"/>
                      <a:pt x="121" y="28"/>
                    </a:cubicBezTo>
                    <a:cubicBezTo>
                      <a:pt x="128" y="38"/>
                      <a:pt x="117" y="44"/>
                      <a:pt x="113" y="5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7" name="Freeform 8"/>
              <p:cNvSpPr>
                <a:spLocks noEditPoints="1"/>
              </p:cNvSpPr>
              <p:nvPr/>
            </p:nvSpPr>
            <p:spPr bwMode="auto">
              <a:xfrm>
                <a:off x="5223244" y="5724617"/>
                <a:ext cx="134938" cy="87313"/>
              </a:xfrm>
              <a:custGeom>
                <a:avLst/>
                <a:gdLst>
                  <a:gd name="T0" fmla="*/ 5 w 36"/>
                  <a:gd name="T1" fmla="*/ 19 h 23"/>
                  <a:gd name="T2" fmla="*/ 15 w 36"/>
                  <a:gd name="T3" fmla="*/ 22 h 23"/>
                  <a:gd name="T4" fmla="*/ 18 w 36"/>
                  <a:gd name="T5" fmla="*/ 17 h 23"/>
                  <a:gd name="T6" fmla="*/ 23 w 36"/>
                  <a:gd name="T7" fmla="*/ 21 h 23"/>
                  <a:gd name="T8" fmla="*/ 35 w 36"/>
                  <a:gd name="T9" fmla="*/ 16 h 23"/>
                  <a:gd name="T10" fmla="*/ 33 w 36"/>
                  <a:gd name="T11" fmla="*/ 6 h 23"/>
                  <a:gd name="T12" fmla="*/ 24 w 36"/>
                  <a:gd name="T13" fmla="*/ 2 h 23"/>
                  <a:gd name="T14" fmla="*/ 24 w 36"/>
                  <a:gd name="T15" fmla="*/ 3 h 23"/>
                  <a:gd name="T16" fmla="*/ 24 w 36"/>
                  <a:gd name="T17" fmla="*/ 4 h 23"/>
                  <a:gd name="T18" fmla="*/ 23 w 36"/>
                  <a:gd name="T19" fmla="*/ 4 h 23"/>
                  <a:gd name="T20" fmla="*/ 16 w 36"/>
                  <a:gd name="T21" fmla="*/ 10 h 23"/>
                  <a:gd name="T22" fmla="*/ 16 w 36"/>
                  <a:gd name="T23" fmla="*/ 11 h 23"/>
                  <a:gd name="T24" fmla="*/ 14 w 36"/>
                  <a:gd name="T25" fmla="*/ 8 h 23"/>
                  <a:gd name="T26" fmla="*/ 12 w 36"/>
                  <a:gd name="T27" fmla="*/ 7 h 23"/>
                  <a:gd name="T28" fmla="*/ 8 w 36"/>
                  <a:gd name="T29" fmla="*/ 7 h 23"/>
                  <a:gd name="T30" fmla="*/ 3 w 36"/>
                  <a:gd name="T31" fmla="*/ 10 h 23"/>
                  <a:gd name="T32" fmla="*/ 5 w 36"/>
                  <a:gd name="T33" fmla="*/ 19 h 23"/>
                  <a:gd name="T34" fmla="*/ 23 w 36"/>
                  <a:gd name="T35" fmla="*/ 8 h 23"/>
                  <a:gd name="T36" fmla="*/ 24 w 36"/>
                  <a:gd name="T37" fmla="*/ 7 h 23"/>
                  <a:gd name="T38" fmla="*/ 24 w 36"/>
                  <a:gd name="T39" fmla="*/ 7 h 23"/>
                  <a:gd name="T40" fmla="*/ 25 w 36"/>
                  <a:gd name="T41" fmla="*/ 7 h 23"/>
                  <a:gd name="T42" fmla="*/ 27 w 36"/>
                  <a:gd name="T43" fmla="*/ 7 h 23"/>
                  <a:gd name="T44" fmla="*/ 27 w 36"/>
                  <a:gd name="T45" fmla="*/ 7 h 23"/>
                  <a:gd name="T46" fmla="*/ 26 w 36"/>
                  <a:gd name="T47" fmla="*/ 6 h 23"/>
                  <a:gd name="T48" fmla="*/ 29 w 36"/>
                  <a:gd name="T49" fmla="*/ 8 h 23"/>
                  <a:gd name="T50" fmla="*/ 31 w 36"/>
                  <a:gd name="T51" fmla="*/ 14 h 23"/>
                  <a:gd name="T52" fmla="*/ 25 w 36"/>
                  <a:gd name="T53" fmla="*/ 17 h 23"/>
                  <a:gd name="T54" fmla="*/ 20 w 36"/>
                  <a:gd name="T55" fmla="*/ 11 h 23"/>
                  <a:gd name="T56" fmla="*/ 23 w 36"/>
                  <a:gd name="T57" fmla="*/ 8 h 23"/>
                  <a:gd name="T58" fmla="*/ 5 w 36"/>
                  <a:gd name="T59" fmla="*/ 13 h 23"/>
                  <a:gd name="T60" fmla="*/ 6 w 36"/>
                  <a:gd name="T61" fmla="*/ 12 h 23"/>
                  <a:gd name="T62" fmla="*/ 11 w 36"/>
                  <a:gd name="T63" fmla="*/ 10 h 23"/>
                  <a:gd name="T64" fmla="*/ 14 w 36"/>
                  <a:gd name="T65" fmla="*/ 15 h 23"/>
                  <a:gd name="T66" fmla="*/ 14 w 36"/>
                  <a:gd name="T67" fmla="*/ 17 h 23"/>
                  <a:gd name="T68" fmla="*/ 14 w 36"/>
                  <a:gd name="T69" fmla="*/ 17 h 23"/>
                  <a:gd name="T70" fmla="*/ 14 w 36"/>
                  <a:gd name="T71" fmla="*/ 18 h 23"/>
                  <a:gd name="T72" fmla="*/ 14 w 36"/>
                  <a:gd name="T73" fmla="*/ 17 h 23"/>
                  <a:gd name="T74" fmla="*/ 14 w 36"/>
                  <a:gd name="T75" fmla="*/ 18 h 23"/>
                  <a:gd name="T76" fmla="*/ 14 w 36"/>
                  <a:gd name="T77" fmla="*/ 18 h 23"/>
                  <a:gd name="T78" fmla="*/ 14 w 36"/>
                  <a:gd name="T79" fmla="*/ 18 h 23"/>
                  <a:gd name="T80" fmla="*/ 13 w 36"/>
                  <a:gd name="T81" fmla="*/ 18 h 23"/>
                  <a:gd name="T82" fmla="*/ 13 w 36"/>
                  <a:gd name="T83" fmla="*/ 18 h 23"/>
                  <a:gd name="T84" fmla="*/ 11 w 36"/>
                  <a:gd name="T85" fmla="*/ 18 h 23"/>
                  <a:gd name="T86" fmla="*/ 10 w 36"/>
                  <a:gd name="T87" fmla="*/ 17 h 23"/>
                  <a:gd name="T88" fmla="*/ 7 w 36"/>
                  <a:gd name="T89" fmla="*/ 15 h 23"/>
                  <a:gd name="T90" fmla="*/ 6 w 36"/>
                  <a:gd name="T91" fmla="*/ 14 h 23"/>
                  <a:gd name="T92" fmla="*/ 5 w 36"/>
                  <a:gd name="T93" fmla="*/ 13 h 23"/>
                  <a:gd name="T94" fmla="*/ 5 w 36"/>
                  <a:gd name="T9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" h="23">
                    <a:moveTo>
                      <a:pt x="5" y="19"/>
                    </a:moveTo>
                    <a:cubicBezTo>
                      <a:pt x="8" y="21"/>
                      <a:pt x="11" y="22"/>
                      <a:pt x="15" y="22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8" y="23"/>
                      <a:pt x="33" y="22"/>
                      <a:pt x="35" y="16"/>
                    </a:cubicBezTo>
                    <a:cubicBezTo>
                      <a:pt x="36" y="13"/>
                      <a:pt x="35" y="9"/>
                      <a:pt x="33" y="6"/>
                    </a:cubicBezTo>
                    <a:cubicBezTo>
                      <a:pt x="32" y="3"/>
                      <a:pt x="27" y="0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0" y="5"/>
                      <a:pt x="17" y="7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9" y="7"/>
                      <a:pt x="8" y="7"/>
                    </a:cubicBezTo>
                    <a:cubicBezTo>
                      <a:pt x="6" y="8"/>
                      <a:pt x="4" y="9"/>
                      <a:pt x="3" y="10"/>
                    </a:cubicBezTo>
                    <a:cubicBezTo>
                      <a:pt x="0" y="13"/>
                      <a:pt x="2" y="17"/>
                      <a:pt x="5" y="19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5" y="7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6"/>
                      <a:pt x="26" y="6"/>
                    </a:cubicBezTo>
                    <a:cubicBezTo>
                      <a:pt x="27" y="6"/>
                      <a:pt x="28" y="7"/>
                      <a:pt x="29" y="8"/>
                    </a:cubicBezTo>
                    <a:cubicBezTo>
                      <a:pt x="31" y="9"/>
                      <a:pt x="31" y="12"/>
                      <a:pt x="31" y="14"/>
                    </a:cubicBezTo>
                    <a:cubicBezTo>
                      <a:pt x="30" y="18"/>
                      <a:pt x="28" y="18"/>
                      <a:pt x="25" y="17"/>
                    </a:cubicBezTo>
                    <a:cubicBezTo>
                      <a:pt x="23" y="16"/>
                      <a:pt x="20" y="14"/>
                      <a:pt x="20" y="11"/>
                    </a:cubicBezTo>
                    <a:cubicBezTo>
                      <a:pt x="20" y="10"/>
                      <a:pt x="22" y="9"/>
                      <a:pt x="23" y="8"/>
                    </a:cubicBezTo>
                    <a:close/>
                    <a:moveTo>
                      <a:pt x="5" y="13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8" y="11"/>
                      <a:pt x="9" y="10"/>
                      <a:pt x="11" y="10"/>
                    </a:cubicBezTo>
                    <a:cubicBezTo>
                      <a:pt x="12" y="12"/>
                      <a:pt x="13" y="13"/>
                      <a:pt x="14" y="15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4" y="17"/>
                      <a:pt x="14" y="18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7"/>
                      <a:pt x="10" y="17"/>
                      <a:pt x="10" y="17"/>
                    </a:cubicBezTo>
                    <a:cubicBezTo>
                      <a:pt x="9" y="17"/>
                      <a:pt x="7" y="16"/>
                      <a:pt x="7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8" name="Freeform 9"/>
              <p:cNvSpPr>
                <a:spLocks noEditPoints="1"/>
              </p:cNvSpPr>
              <p:nvPr/>
            </p:nvSpPr>
            <p:spPr bwMode="auto">
              <a:xfrm>
                <a:off x="5355006" y="5732554"/>
                <a:ext cx="127000" cy="93663"/>
              </a:xfrm>
              <a:custGeom>
                <a:avLst/>
                <a:gdLst>
                  <a:gd name="T0" fmla="*/ 11 w 34"/>
                  <a:gd name="T1" fmla="*/ 22 h 25"/>
                  <a:gd name="T2" fmla="*/ 19 w 34"/>
                  <a:gd name="T3" fmla="*/ 17 h 25"/>
                  <a:gd name="T4" fmla="*/ 29 w 34"/>
                  <a:gd name="T5" fmla="*/ 24 h 25"/>
                  <a:gd name="T6" fmla="*/ 34 w 34"/>
                  <a:gd name="T7" fmla="*/ 18 h 25"/>
                  <a:gd name="T8" fmla="*/ 33 w 34"/>
                  <a:gd name="T9" fmla="*/ 10 h 25"/>
                  <a:gd name="T10" fmla="*/ 33 w 34"/>
                  <a:gd name="T11" fmla="*/ 10 h 25"/>
                  <a:gd name="T12" fmla="*/ 24 w 34"/>
                  <a:gd name="T13" fmla="*/ 7 h 25"/>
                  <a:gd name="T14" fmla="*/ 19 w 34"/>
                  <a:gd name="T15" fmla="*/ 16 h 25"/>
                  <a:gd name="T16" fmla="*/ 9 w 34"/>
                  <a:gd name="T17" fmla="*/ 3 h 25"/>
                  <a:gd name="T18" fmla="*/ 8 w 34"/>
                  <a:gd name="T19" fmla="*/ 3 h 25"/>
                  <a:gd name="T20" fmla="*/ 0 w 34"/>
                  <a:gd name="T21" fmla="*/ 11 h 25"/>
                  <a:gd name="T22" fmla="*/ 11 w 34"/>
                  <a:gd name="T23" fmla="*/ 22 h 25"/>
                  <a:gd name="T24" fmla="*/ 23 w 34"/>
                  <a:gd name="T25" fmla="*/ 15 h 25"/>
                  <a:gd name="T26" fmla="*/ 29 w 34"/>
                  <a:gd name="T27" fmla="*/ 11 h 25"/>
                  <a:gd name="T28" fmla="*/ 29 w 34"/>
                  <a:gd name="T29" fmla="*/ 13 h 25"/>
                  <a:gd name="T30" fmla="*/ 30 w 34"/>
                  <a:gd name="T31" fmla="*/ 18 h 25"/>
                  <a:gd name="T32" fmla="*/ 26 w 34"/>
                  <a:gd name="T33" fmla="*/ 20 h 25"/>
                  <a:gd name="T34" fmla="*/ 23 w 34"/>
                  <a:gd name="T35" fmla="*/ 15 h 25"/>
                  <a:gd name="T36" fmla="*/ 8 w 34"/>
                  <a:gd name="T37" fmla="*/ 4 h 25"/>
                  <a:gd name="T38" fmla="*/ 12 w 34"/>
                  <a:gd name="T39" fmla="*/ 18 h 25"/>
                  <a:gd name="T40" fmla="*/ 4 w 34"/>
                  <a:gd name="T41" fmla="*/ 11 h 25"/>
                  <a:gd name="T42" fmla="*/ 8 w 34"/>
                  <a:gd name="T43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5">
                    <a:moveTo>
                      <a:pt x="11" y="22"/>
                    </a:moveTo>
                    <a:cubicBezTo>
                      <a:pt x="16" y="22"/>
                      <a:pt x="18" y="20"/>
                      <a:pt x="19" y="17"/>
                    </a:cubicBezTo>
                    <a:cubicBezTo>
                      <a:pt x="18" y="22"/>
                      <a:pt x="25" y="25"/>
                      <a:pt x="29" y="24"/>
                    </a:cubicBezTo>
                    <a:cubicBezTo>
                      <a:pt x="32" y="23"/>
                      <a:pt x="34" y="21"/>
                      <a:pt x="34" y="18"/>
                    </a:cubicBezTo>
                    <a:cubicBezTo>
                      <a:pt x="34" y="17"/>
                      <a:pt x="34" y="13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1" y="7"/>
                      <a:pt x="27" y="6"/>
                      <a:pt x="24" y="7"/>
                    </a:cubicBezTo>
                    <a:cubicBezTo>
                      <a:pt x="21" y="8"/>
                      <a:pt x="19" y="12"/>
                      <a:pt x="19" y="16"/>
                    </a:cubicBezTo>
                    <a:cubicBezTo>
                      <a:pt x="19" y="9"/>
                      <a:pt x="13" y="0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7"/>
                      <a:pt x="5" y="21"/>
                      <a:pt x="11" y="22"/>
                    </a:cubicBezTo>
                    <a:close/>
                    <a:moveTo>
                      <a:pt x="23" y="15"/>
                    </a:moveTo>
                    <a:cubicBezTo>
                      <a:pt x="24" y="11"/>
                      <a:pt x="26" y="11"/>
                      <a:pt x="29" y="11"/>
                    </a:cubicBezTo>
                    <a:cubicBezTo>
                      <a:pt x="29" y="12"/>
                      <a:pt x="29" y="12"/>
                      <a:pt x="29" y="13"/>
                    </a:cubicBezTo>
                    <a:cubicBezTo>
                      <a:pt x="30" y="14"/>
                      <a:pt x="30" y="16"/>
                      <a:pt x="30" y="18"/>
                    </a:cubicBezTo>
                    <a:cubicBezTo>
                      <a:pt x="29" y="20"/>
                      <a:pt x="28" y="20"/>
                      <a:pt x="26" y="20"/>
                    </a:cubicBezTo>
                    <a:cubicBezTo>
                      <a:pt x="23" y="19"/>
                      <a:pt x="22" y="18"/>
                      <a:pt x="23" y="15"/>
                    </a:cubicBezTo>
                    <a:close/>
                    <a:moveTo>
                      <a:pt x="8" y="4"/>
                    </a:moveTo>
                    <a:cubicBezTo>
                      <a:pt x="10" y="8"/>
                      <a:pt x="20" y="17"/>
                      <a:pt x="12" y="18"/>
                    </a:cubicBezTo>
                    <a:cubicBezTo>
                      <a:pt x="8" y="19"/>
                      <a:pt x="4" y="16"/>
                      <a:pt x="4" y="11"/>
                    </a:cubicBezTo>
                    <a:cubicBezTo>
                      <a:pt x="4" y="9"/>
                      <a:pt x="6" y="5"/>
                      <a:pt x="8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9" name="Freeform 10"/>
              <p:cNvSpPr>
                <a:spLocks noEditPoints="1"/>
              </p:cNvSpPr>
              <p:nvPr/>
            </p:nvSpPr>
            <p:spPr bwMode="auto">
              <a:xfrm>
                <a:off x="5475656" y="5770654"/>
                <a:ext cx="123825" cy="127000"/>
              </a:xfrm>
              <a:custGeom>
                <a:avLst/>
                <a:gdLst>
                  <a:gd name="T0" fmla="*/ 20 w 33"/>
                  <a:gd name="T1" fmla="*/ 1 h 34"/>
                  <a:gd name="T2" fmla="*/ 9 w 33"/>
                  <a:gd name="T3" fmla="*/ 5 h 34"/>
                  <a:gd name="T4" fmla="*/ 3 w 33"/>
                  <a:gd name="T5" fmla="*/ 11 h 34"/>
                  <a:gd name="T6" fmla="*/ 8 w 33"/>
                  <a:gd name="T7" fmla="*/ 26 h 34"/>
                  <a:gd name="T8" fmla="*/ 29 w 33"/>
                  <a:gd name="T9" fmla="*/ 26 h 34"/>
                  <a:gd name="T10" fmla="*/ 28 w 33"/>
                  <a:gd name="T11" fmla="*/ 6 h 34"/>
                  <a:gd name="T12" fmla="*/ 20 w 33"/>
                  <a:gd name="T13" fmla="*/ 1 h 34"/>
                  <a:gd name="T14" fmla="*/ 26 w 33"/>
                  <a:gd name="T15" fmla="*/ 21 h 34"/>
                  <a:gd name="T16" fmla="*/ 15 w 33"/>
                  <a:gd name="T17" fmla="*/ 25 h 34"/>
                  <a:gd name="T18" fmla="*/ 6 w 33"/>
                  <a:gd name="T19" fmla="*/ 14 h 34"/>
                  <a:gd name="T20" fmla="*/ 12 w 33"/>
                  <a:gd name="T21" fmla="*/ 7 h 34"/>
                  <a:gd name="T22" fmla="*/ 18 w 33"/>
                  <a:gd name="T23" fmla="*/ 5 h 34"/>
                  <a:gd name="T24" fmla="*/ 24 w 33"/>
                  <a:gd name="T25" fmla="*/ 8 h 34"/>
                  <a:gd name="T26" fmla="*/ 26 w 33"/>
                  <a:gd name="T27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20" y="1"/>
                    </a:moveTo>
                    <a:cubicBezTo>
                      <a:pt x="17" y="0"/>
                      <a:pt x="10" y="1"/>
                      <a:pt x="9" y="5"/>
                    </a:cubicBezTo>
                    <a:cubicBezTo>
                      <a:pt x="7" y="6"/>
                      <a:pt x="4" y="8"/>
                      <a:pt x="3" y="11"/>
                    </a:cubicBezTo>
                    <a:cubicBezTo>
                      <a:pt x="0" y="17"/>
                      <a:pt x="3" y="22"/>
                      <a:pt x="8" y="26"/>
                    </a:cubicBezTo>
                    <a:cubicBezTo>
                      <a:pt x="14" y="31"/>
                      <a:pt x="24" y="34"/>
                      <a:pt x="29" y="26"/>
                    </a:cubicBezTo>
                    <a:cubicBezTo>
                      <a:pt x="33" y="20"/>
                      <a:pt x="32" y="11"/>
                      <a:pt x="28" y="6"/>
                    </a:cubicBezTo>
                    <a:cubicBezTo>
                      <a:pt x="26" y="3"/>
                      <a:pt x="23" y="1"/>
                      <a:pt x="20" y="1"/>
                    </a:cubicBezTo>
                    <a:close/>
                    <a:moveTo>
                      <a:pt x="26" y="21"/>
                    </a:moveTo>
                    <a:cubicBezTo>
                      <a:pt x="24" y="27"/>
                      <a:pt x="20" y="27"/>
                      <a:pt x="15" y="25"/>
                    </a:cubicBezTo>
                    <a:cubicBezTo>
                      <a:pt x="10" y="23"/>
                      <a:pt x="5" y="19"/>
                      <a:pt x="6" y="14"/>
                    </a:cubicBezTo>
                    <a:cubicBezTo>
                      <a:pt x="7" y="11"/>
                      <a:pt x="9" y="8"/>
                      <a:pt x="12" y="7"/>
                    </a:cubicBezTo>
                    <a:cubicBezTo>
                      <a:pt x="14" y="6"/>
                      <a:pt x="16" y="5"/>
                      <a:pt x="18" y="5"/>
                    </a:cubicBezTo>
                    <a:cubicBezTo>
                      <a:pt x="20" y="5"/>
                      <a:pt x="22" y="6"/>
                      <a:pt x="24" y="8"/>
                    </a:cubicBezTo>
                    <a:cubicBezTo>
                      <a:pt x="27" y="11"/>
                      <a:pt x="27" y="17"/>
                      <a:pt x="26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80" name="Gruppierung 479"/>
            <p:cNvGrpSpPr/>
            <p:nvPr/>
          </p:nvGrpSpPr>
          <p:grpSpPr>
            <a:xfrm rot="12548486">
              <a:off x="7592360" y="4112114"/>
              <a:ext cx="385763" cy="449263"/>
              <a:chOff x="5696319" y="5437279"/>
              <a:chExt cx="385763" cy="449263"/>
            </a:xfrm>
          </p:grpSpPr>
          <p:sp>
            <p:nvSpPr>
              <p:cNvPr id="481" name="Freeform 11"/>
              <p:cNvSpPr>
                <a:spLocks noEditPoints="1"/>
              </p:cNvSpPr>
              <p:nvPr/>
            </p:nvSpPr>
            <p:spPr bwMode="auto">
              <a:xfrm>
                <a:off x="5696319" y="5437279"/>
                <a:ext cx="385763" cy="449263"/>
              </a:xfrm>
              <a:custGeom>
                <a:avLst/>
                <a:gdLst>
                  <a:gd name="T0" fmla="*/ 69 w 103"/>
                  <a:gd name="T1" fmla="*/ 28 h 120"/>
                  <a:gd name="T2" fmla="*/ 57 w 103"/>
                  <a:gd name="T3" fmla="*/ 20 h 120"/>
                  <a:gd name="T4" fmla="*/ 65 w 103"/>
                  <a:gd name="T5" fmla="*/ 15 h 120"/>
                  <a:gd name="T6" fmla="*/ 65 w 103"/>
                  <a:gd name="T7" fmla="*/ 11 h 120"/>
                  <a:gd name="T8" fmla="*/ 65 w 103"/>
                  <a:gd name="T9" fmla="*/ 11 h 120"/>
                  <a:gd name="T10" fmla="*/ 61 w 103"/>
                  <a:gd name="T11" fmla="*/ 3 h 120"/>
                  <a:gd name="T12" fmla="*/ 54 w 103"/>
                  <a:gd name="T13" fmla="*/ 0 h 120"/>
                  <a:gd name="T14" fmla="*/ 42 w 103"/>
                  <a:gd name="T15" fmla="*/ 8 h 120"/>
                  <a:gd name="T16" fmla="*/ 49 w 103"/>
                  <a:gd name="T17" fmla="*/ 17 h 120"/>
                  <a:gd name="T18" fmla="*/ 43 w 103"/>
                  <a:gd name="T19" fmla="*/ 17 h 120"/>
                  <a:gd name="T20" fmla="*/ 35 w 103"/>
                  <a:gd name="T21" fmla="*/ 34 h 120"/>
                  <a:gd name="T22" fmla="*/ 34 w 103"/>
                  <a:gd name="T23" fmla="*/ 56 h 120"/>
                  <a:gd name="T24" fmla="*/ 18 w 103"/>
                  <a:gd name="T25" fmla="*/ 72 h 120"/>
                  <a:gd name="T26" fmla="*/ 4 w 103"/>
                  <a:gd name="T27" fmla="*/ 86 h 120"/>
                  <a:gd name="T28" fmla="*/ 3 w 103"/>
                  <a:gd name="T29" fmla="*/ 102 h 120"/>
                  <a:gd name="T30" fmla="*/ 20 w 103"/>
                  <a:gd name="T31" fmla="*/ 117 h 120"/>
                  <a:gd name="T32" fmla="*/ 44 w 103"/>
                  <a:gd name="T33" fmla="*/ 117 h 120"/>
                  <a:gd name="T34" fmla="*/ 55 w 103"/>
                  <a:gd name="T35" fmla="*/ 102 h 120"/>
                  <a:gd name="T36" fmla="*/ 58 w 103"/>
                  <a:gd name="T37" fmla="*/ 96 h 120"/>
                  <a:gd name="T38" fmla="*/ 69 w 103"/>
                  <a:gd name="T39" fmla="*/ 80 h 120"/>
                  <a:gd name="T40" fmla="*/ 87 w 103"/>
                  <a:gd name="T41" fmla="*/ 69 h 120"/>
                  <a:gd name="T42" fmla="*/ 69 w 103"/>
                  <a:gd name="T43" fmla="*/ 28 h 120"/>
                  <a:gd name="T44" fmla="*/ 47 w 103"/>
                  <a:gd name="T45" fmla="*/ 9 h 120"/>
                  <a:gd name="T46" fmla="*/ 47 w 103"/>
                  <a:gd name="T47" fmla="*/ 8 h 120"/>
                  <a:gd name="T48" fmla="*/ 54 w 103"/>
                  <a:gd name="T49" fmla="*/ 5 h 120"/>
                  <a:gd name="T50" fmla="*/ 58 w 103"/>
                  <a:gd name="T51" fmla="*/ 7 h 120"/>
                  <a:gd name="T52" fmla="*/ 61 w 103"/>
                  <a:gd name="T53" fmla="*/ 11 h 120"/>
                  <a:gd name="T54" fmla="*/ 61 w 103"/>
                  <a:gd name="T55" fmla="*/ 14 h 120"/>
                  <a:gd name="T56" fmla="*/ 55 w 103"/>
                  <a:gd name="T57" fmla="*/ 15 h 120"/>
                  <a:gd name="T58" fmla="*/ 48 w 103"/>
                  <a:gd name="T59" fmla="*/ 11 h 120"/>
                  <a:gd name="T60" fmla="*/ 47 w 103"/>
                  <a:gd name="T61" fmla="*/ 9 h 120"/>
                  <a:gd name="T62" fmla="*/ 84 w 103"/>
                  <a:gd name="T63" fmla="*/ 65 h 120"/>
                  <a:gd name="T64" fmla="*/ 76 w 103"/>
                  <a:gd name="T65" fmla="*/ 70 h 120"/>
                  <a:gd name="T66" fmla="*/ 64 w 103"/>
                  <a:gd name="T67" fmla="*/ 77 h 120"/>
                  <a:gd name="T68" fmla="*/ 52 w 103"/>
                  <a:gd name="T69" fmla="*/ 98 h 120"/>
                  <a:gd name="T70" fmla="*/ 40 w 103"/>
                  <a:gd name="T71" fmla="*/ 112 h 120"/>
                  <a:gd name="T72" fmla="*/ 23 w 103"/>
                  <a:gd name="T73" fmla="*/ 112 h 120"/>
                  <a:gd name="T74" fmla="*/ 8 w 103"/>
                  <a:gd name="T75" fmla="*/ 102 h 120"/>
                  <a:gd name="T76" fmla="*/ 7 w 103"/>
                  <a:gd name="T77" fmla="*/ 89 h 120"/>
                  <a:gd name="T78" fmla="*/ 7 w 103"/>
                  <a:gd name="T79" fmla="*/ 89 h 120"/>
                  <a:gd name="T80" fmla="*/ 21 w 103"/>
                  <a:gd name="T81" fmla="*/ 78 h 120"/>
                  <a:gd name="T82" fmla="*/ 34 w 103"/>
                  <a:gd name="T83" fmla="*/ 69 h 120"/>
                  <a:gd name="T84" fmla="*/ 39 w 103"/>
                  <a:gd name="T85" fmla="*/ 34 h 120"/>
                  <a:gd name="T86" fmla="*/ 46 w 103"/>
                  <a:gd name="T87" fmla="*/ 24 h 120"/>
                  <a:gd name="T88" fmla="*/ 66 w 103"/>
                  <a:gd name="T89" fmla="*/ 33 h 120"/>
                  <a:gd name="T90" fmla="*/ 84 w 103"/>
                  <a:gd name="T91" fmla="*/ 6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120">
                    <a:moveTo>
                      <a:pt x="69" y="28"/>
                    </a:moveTo>
                    <a:cubicBezTo>
                      <a:pt x="66" y="25"/>
                      <a:pt x="61" y="22"/>
                      <a:pt x="57" y="20"/>
                    </a:cubicBezTo>
                    <a:cubicBezTo>
                      <a:pt x="60" y="20"/>
                      <a:pt x="63" y="19"/>
                      <a:pt x="65" y="15"/>
                    </a:cubicBezTo>
                    <a:cubicBezTo>
                      <a:pt x="65" y="14"/>
                      <a:pt x="65" y="13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8"/>
                      <a:pt x="64" y="5"/>
                      <a:pt x="61" y="3"/>
                    </a:cubicBezTo>
                    <a:cubicBezTo>
                      <a:pt x="59" y="1"/>
                      <a:pt x="57" y="0"/>
                      <a:pt x="54" y="0"/>
                    </a:cubicBezTo>
                    <a:cubicBezTo>
                      <a:pt x="49" y="0"/>
                      <a:pt x="43" y="3"/>
                      <a:pt x="42" y="8"/>
                    </a:cubicBezTo>
                    <a:cubicBezTo>
                      <a:pt x="42" y="12"/>
                      <a:pt x="45" y="15"/>
                      <a:pt x="49" y="17"/>
                    </a:cubicBezTo>
                    <a:cubicBezTo>
                      <a:pt x="47" y="17"/>
                      <a:pt x="45" y="17"/>
                      <a:pt x="43" y="17"/>
                    </a:cubicBezTo>
                    <a:cubicBezTo>
                      <a:pt x="36" y="19"/>
                      <a:pt x="30" y="29"/>
                      <a:pt x="35" y="34"/>
                    </a:cubicBezTo>
                    <a:cubicBezTo>
                      <a:pt x="35" y="42"/>
                      <a:pt x="35" y="49"/>
                      <a:pt x="34" y="56"/>
                    </a:cubicBezTo>
                    <a:cubicBezTo>
                      <a:pt x="32" y="66"/>
                      <a:pt x="26" y="69"/>
                      <a:pt x="18" y="72"/>
                    </a:cubicBezTo>
                    <a:cubicBezTo>
                      <a:pt x="13" y="74"/>
                      <a:pt x="4" y="80"/>
                      <a:pt x="4" y="86"/>
                    </a:cubicBezTo>
                    <a:cubicBezTo>
                      <a:pt x="0" y="89"/>
                      <a:pt x="1" y="98"/>
                      <a:pt x="3" y="102"/>
                    </a:cubicBezTo>
                    <a:cubicBezTo>
                      <a:pt x="5" y="110"/>
                      <a:pt x="13" y="114"/>
                      <a:pt x="20" y="117"/>
                    </a:cubicBezTo>
                    <a:cubicBezTo>
                      <a:pt x="27" y="120"/>
                      <a:pt x="37" y="120"/>
                      <a:pt x="44" y="117"/>
                    </a:cubicBezTo>
                    <a:cubicBezTo>
                      <a:pt x="50" y="114"/>
                      <a:pt x="55" y="108"/>
                      <a:pt x="55" y="102"/>
                    </a:cubicBezTo>
                    <a:cubicBezTo>
                      <a:pt x="56" y="100"/>
                      <a:pt x="57" y="98"/>
                      <a:pt x="58" y="96"/>
                    </a:cubicBezTo>
                    <a:cubicBezTo>
                      <a:pt x="60" y="89"/>
                      <a:pt x="63" y="84"/>
                      <a:pt x="69" y="80"/>
                    </a:cubicBezTo>
                    <a:cubicBezTo>
                      <a:pt x="74" y="77"/>
                      <a:pt x="83" y="75"/>
                      <a:pt x="87" y="69"/>
                    </a:cubicBezTo>
                    <a:cubicBezTo>
                      <a:pt x="103" y="61"/>
                      <a:pt x="76" y="34"/>
                      <a:pt x="69" y="28"/>
                    </a:cubicBezTo>
                    <a:close/>
                    <a:moveTo>
                      <a:pt x="47" y="9"/>
                    </a:moveTo>
                    <a:cubicBezTo>
                      <a:pt x="47" y="9"/>
                      <a:pt x="47" y="8"/>
                      <a:pt x="47" y="8"/>
                    </a:cubicBezTo>
                    <a:cubicBezTo>
                      <a:pt x="48" y="6"/>
                      <a:pt x="52" y="5"/>
                      <a:pt x="54" y="5"/>
                    </a:cubicBezTo>
                    <a:cubicBezTo>
                      <a:pt x="56" y="5"/>
                      <a:pt x="57" y="6"/>
                      <a:pt x="58" y="7"/>
                    </a:cubicBezTo>
                    <a:cubicBezTo>
                      <a:pt x="60" y="8"/>
                      <a:pt x="60" y="10"/>
                      <a:pt x="61" y="11"/>
                    </a:cubicBezTo>
                    <a:cubicBezTo>
                      <a:pt x="61" y="12"/>
                      <a:pt x="61" y="13"/>
                      <a:pt x="61" y="14"/>
                    </a:cubicBezTo>
                    <a:cubicBezTo>
                      <a:pt x="60" y="17"/>
                      <a:pt x="57" y="16"/>
                      <a:pt x="55" y="15"/>
                    </a:cubicBezTo>
                    <a:cubicBezTo>
                      <a:pt x="52" y="15"/>
                      <a:pt x="49" y="13"/>
                      <a:pt x="48" y="11"/>
                    </a:cubicBezTo>
                    <a:cubicBezTo>
                      <a:pt x="47" y="11"/>
                      <a:pt x="47" y="10"/>
                      <a:pt x="47" y="9"/>
                    </a:cubicBezTo>
                    <a:close/>
                    <a:moveTo>
                      <a:pt x="84" y="65"/>
                    </a:moveTo>
                    <a:cubicBezTo>
                      <a:pt x="81" y="66"/>
                      <a:pt x="79" y="68"/>
                      <a:pt x="76" y="70"/>
                    </a:cubicBezTo>
                    <a:cubicBezTo>
                      <a:pt x="72" y="72"/>
                      <a:pt x="68" y="74"/>
                      <a:pt x="64" y="77"/>
                    </a:cubicBezTo>
                    <a:cubicBezTo>
                      <a:pt x="58" y="82"/>
                      <a:pt x="54" y="90"/>
                      <a:pt x="52" y="98"/>
                    </a:cubicBezTo>
                    <a:cubicBezTo>
                      <a:pt x="48" y="103"/>
                      <a:pt x="47" y="109"/>
                      <a:pt x="40" y="112"/>
                    </a:cubicBezTo>
                    <a:cubicBezTo>
                      <a:pt x="35" y="114"/>
                      <a:pt x="28" y="113"/>
                      <a:pt x="23" y="112"/>
                    </a:cubicBezTo>
                    <a:cubicBezTo>
                      <a:pt x="17" y="110"/>
                      <a:pt x="11" y="107"/>
                      <a:pt x="8" y="102"/>
                    </a:cubicBezTo>
                    <a:cubicBezTo>
                      <a:pt x="5" y="97"/>
                      <a:pt x="7" y="93"/>
                      <a:pt x="7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12" y="85"/>
                      <a:pt x="15" y="81"/>
                      <a:pt x="21" y="78"/>
                    </a:cubicBezTo>
                    <a:cubicBezTo>
                      <a:pt x="26" y="75"/>
                      <a:pt x="31" y="73"/>
                      <a:pt x="34" y="69"/>
                    </a:cubicBezTo>
                    <a:cubicBezTo>
                      <a:pt x="42" y="60"/>
                      <a:pt x="41" y="44"/>
                      <a:pt x="39" y="34"/>
                    </a:cubicBezTo>
                    <a:cubicBezTo>
                      <a:pt x="41" y="30"/>
                      <a:pt x="40" y="24"/>
                      <a:pt x="46" y="24"/>
                    </a:cubicBezTo>
                    <a:cubicBezTo>
                      <a:pt x="53" y="24"/>
                      <a:pt x="60" y="29"/>
                      <a:pt x="66" y="33"/>
                    </a:cubicBezTo>
                    <a:cubicBezTo>
                      <a:pt x="74" y="39"/>
                      <a:pt x="92" y="55"/>
                      <a:pt x="84" y="6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2" name="Freeform 12"/>
              <p:cNvSpPr>
                <a:spLocks noEditPoints="1"/>
              </p:cNvSpPr>
              <p:nvPr/>
            </p:nvSpPr>
            <p:spPr bwMode="auto">
              <a:xfrm>
                <a:off x="5932856" y="5484904"/>
                <a:ext cx="149225" cy="153988"/>
              </a:xfrm>
              <a:custGeom>
                <a:avLst/>
                <a:gdLst>
                  <a:gd name="T0" fmla="*/ 37 w 40"/>
                  <a:gd name="T1" fmla="*/ 31 h 41"/>
                  <a:gd name="T2" fmla="*/ 34 w 40"/>
                  <a:gd name="T3" fmla="*/ 29 h 41"/>
                  <a:gd name="T4" fmla="*/ 33 w 40"/>
                  <a:gd name="T5" fmla="*/ 22 h 41"/>
                  <a:gd name="T6" fmla="*/ 24 w 40"/>
                  <a:gd name="T7" fmla="*/ 19 h 41"/>
                  <a:gd name="T8" fmla="*/ 23 w 40"/>
                  <a:gd name="T9" fmla="*/ 13 h 41"/>
                  <a:gd name="T10" fmla="*/ 13 w 40"/>
                  <a:gd name="T11" fmla="*/ 10 h 41"/>
                  <a:gd name="T12" fmla="*/ 9 w 40"/>
                  <a:gd name="T13" fmla="*/ 1 h 41"/>
                  <a:gd name="T14" fmla="*/ 4 w 40"/>
                  <a:gd name="T15" fmla="*/ 12 h 41"/>
                  <a:gd name="T16" fmla="*/ 10 w 40"/>
                  <a:gd name="T17" fmla="*/ 17 h 41"/>
                  <a:gd name="T18" fmla="*/ 19 w 40"/>
                  <a:gd name="T19" fmla="*/ 23 h 41"/>
                  <a:gd name="T20" fmla="*/ 27 w 40"/>
                  <a:gd name="T21" fmla="*/ 31 h 41"/>
                  <a:gd name="T22" fmla="*/ 31 w 40"/>
                  <a:gd name="T23" fmla="*/ 39 h 41"/>
                  <a:gd name="T24" fmla="*/ 39 w 40"/>
                  <a:gd name="T25" fmla="*/ 34 h 41"/>
                  <a:gd name="T26" fmla="*/ 23 w 40"/>
                  <a:gd name="T27" fmla="*/ 24 h 41"/>
                  <a:gd name="T28" fmla="*/ 23 w 40"/>
                  <a:gd name="T29" fmla="*/ 24 h 41"/>
                  <a:gd name="T30" fmla="*/ 9 w 40"/>
                  <a:gd name="T31" fmla="*/ 8 h 41"/>
                  <a:gd name="T32" fmla="*/ 5 w 40"/>
                  <a:gd name="T33" fmla="*/ 7 h 41"/>
                  <a:gd name="T34" fmla="*/ 5 w 40"/>
                  <a:gd name="T35" fmla="*/ 6 h 41"/>
                  <a:gd name="T36" fmla="*/ 6 w 40"/>
                  <a:gd name="T37" fmla="*/ 6 h 41"/>
                  <a:gd name="T38" fmla="*/ 9 w 40"/>
                  <a:gd name="T39" fmla="*/ 5 h 41"/>
                  <a:gd name="T40" fmla="*/ 13 w 40"/>
                  <a:gd name="T41" fmla="*/ 14 h 41"/>
                  <a:gd name="T42" fmla="*/ 22 w 40"/>
                  <a:gd name="T43" fmla="*/ 14 h 41"/>
                  <a:gd name="T44" fmla="*/ 19 w 40"/>
                  <a:gd name="T45" fmla="*/ 18 h 41"/>
                  <a:gd name="T46" fmla="*/ 24 w 40"/>
                  <a:gd name="T47" fmla="*/ 25 h 41"/>
                  <a:gd name="T48" fmla="*/ 23 w 40"/>
                  <a:gd name="T49" fmla="*/ 24 h 41"/>
                  <a:gd name="T50" fmla="*/ 24 w 40"/>
                  <a:gd name="T51" fmla="*/ 24 h 41"/>
                  <a:gd name="T52" fmla="*/ 30 w 40"/>
                  <a:gd name="T53" fmla="*/ 24 h 41"/>
                  <a:gd name="T54" fmla="*/ 30 w 40"/>
                  <a:gd name="T55" fmla="*/ 25 h 41"/>
                  <a:gd name="T56" fmla="*/ 30 w 40"/>
                  <a:gd name="T57" fmla="*/ 27 h 41"/>
                  <a:gd name="T58" fmla="*/ 30 w 40"/>
                  <a:gd name="T59" fmla="*/ 27 h 41"/>
                  <a:gd name="T60" fmla="*/ 24 w 40"/>
                  <a:gd name="T61" fmla="*/ 25 h 41"/>
                  <a:gd name="T62" fmla="*/ 33 w 40"/>
                  <a:gd name="T63" fmla="*/ 35 h 41"/>
                  <a:gd name="T64" fmla="*/ 31 w 40"/>
                  <a:gd name="T65" fmla="*/ 33 h 41"/>
                  <a:gd name="T66" fmla="*/ 35 w 40"/>
                  <a:gd name="T67" fmla="*/ 35 h 41"/>
                  <a:gd name="T68" fmla="*/ 35 w 40"/>
                  <a:gd name="T69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41">
                    <a:moveTo>
                      <a:pt x="37" y="31"/>
                    </a:move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0"/>
                      <a:pt x="36" y="30"/>
                      <a:pt x="36" y="30"/>
                    </a:cubicBezTo>
                    <a:cubicBezTo>
                      <a:pt x="35" y="29"/>
                      <a:pt x="34" y="29"/>
                      <a:pt x="34" y="29"/>
                    </a:cubicBezTo>
                    <a:cubicBezTo>
                      <a:pt x="34" y="28"/>
                      <a:pt x="34" y="25"/>
                      <a:pt x="33" y="24"/>
                    </a:cubicBezTo>
                    <a:cubicBezTo>
                      <a:pt x="34" y="23"/>
                      <a:pt x="34" y="23"/>
                      <a:pt x="33" y="22"/>
                    </a:cubicBezTo>
                    <a:cubicBezTo>
                      <a:pt x="32" y="19"/>
                      <a:pt x="28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5" y="17"/>
                    </a:cubicBezTo>
                    <a:cubicBezTo>
                      <a:pt x="25" y="15"/>
                      <a:pt x="24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2" y="9"/>
                      <a:pt x="17" y="8"/>
                      <a:pt x="13" y="10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1" y="2"/>
                      <a:pt x="0" y="5"/>
                    </a:cubicBezTo>
                    <a:cubicBezTo>
                      <a:pt x="0" y="8"/>
                      <a:pt x="2" y="11"/>
                      <a:pt x="4" y="12"/>
                    </a:cubicBezTo>
                    <a:cubicBezTo>
                      <a:pt x="6" y="13"/>
                      <a:pt x="8" y="13"/>
                      <a:pt x="9" y="12"/>
                    </a:cubicBezTo>
                    <a:cubicBezTo>
                      <a:pt x="9" y="14"/>
                      <a:pt x="9" y="15"/>
                      <a:pt x="10" y="17"/>
                    </a:cubicBezTo>
                    <a:cubicBezTo>
                      <a:pt x="12" y="20"/>
                      <a:pt x="16" y="22"/>
                      <a:pt x="20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8" y="26"/>
                      <a:pt x="21" y="29"/>
                      <a:pt x="24" y="30"/>
                    </a:cubicBezTo>
                    <a:cubicBezTo>
                      <a:pt x="25" y="31"/>
                      <a:pt x="26" y="31"/>
                      <a:pt x="27" y="31"/>
                    </a:cubicBezTo>
                    <a:cubicBezTo>
                      <a:pt x="26" y="32"/>
                      <a:pt x="26" y="32"/>
                      <a:pt x="26" y="33"/>
                    </a:cubicBezTo>
                    <a:cubicBezTo>
                      <a:pt x="26" y="35"/>
                      <a:pt x="29" y="38"/>
                      <a:pt x="31" y="39"/>
                    </a:cubicBezTo>
                    <a:cubicBezTo>
                      <a:pt x="33" y="40"/>
                      <a:pt x="37" y="41"/>
                      <a:pt x="39" y="38"/>
                    </a:cubicBezTo>
                    <a:cubicBezTo>
                      <a:pt x="40" y="37"/>
                      <a:pt x="39" y="35"/>
                      <a:pt x="39" y="34"/>
                    </a:cubicBezTo>
                    <a:cubicBezTo>
                      <a:pt x="38" y="33"/>
                      <a:pt x="37" y="32"/>
                      <a:pt x="37" y="31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lose/>
                    <a:moveTo>
                      <a:pt x="9" y="8"/>
                    </a:moveTo>
                    <a:cubicBezTo>
                      <a:pt x="8" y="9"/>
                      <a:pt x="7" y="8"/>
                      <a:pt x="6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6"/>
                      <a:pt x="10" y="7"/>
                      <a:pt x="9" y="8"/>
                    </a:cubicBezTo>
                    <a:close/>
                    <a:moveTo>
                      <a:pt x="13" y="14"/>
                    </a:moveTo>
                    <a:cubicBezTo>
                      <a:pt x="13" y="13"/>
                      <a:pt x="16" y="13"/>
                      <a:pt x="16" y="14"/>
                    </a:cubicBezTo>
                    <a:cubicBezTo>
                      <a:pt x="18" y="14"/>
                      <a:pt x="20" y="15"/>
                      <a:pt x="22" y="14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7" y="19"/>
                      <a:pt x="13" y="16"/>
                      <a:pt x="13" y="14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3"/>
                      <a:pt x="25" y="23"/>
                      <a:pt x="26" y="23"/>
                    </a:cubicBezTo>
                    <a:cubicBezTo>
                      <a:pt x="27" y="22"/>
                      <a:pt x="28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8"/>
                      <a:pt x="27" y="27"/>
                      <a:pt x="26" y="26"/>
                    </a:cubicBezTo>
                    <a:cubicBezTo>
                      <a:pt x="25" y="26"/>
                      <a:pt x="24" y="25"/>
                      <a:pt x="24" y="25"/>
                    </a:cubicBezTo>
                    <a:close/>
                    <a:moveTo>
                      <a:pt x="35" y="36"/>
                    </a:moveTo>
                    <a:cubicBezTo>
                      <a:pt x="34" y="36"/>
                      <a:pt x="34" y="36"/>
                      <a:pt x="33" y="35"/>
                    </a:cubicBezTo>
                    <a:cubicBezTo>
                      <a:pt x="32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2" y="33"/>
                      <a:pt x="33" y="34"/>
                      <a:pt x="35" y="33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6" y="35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5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22" name="Gruppierung 21"/>
          <p:cNvGrpSpPr/>
          <p:nvPr/>
        </p:nvGrpSpPr>
        <p:grpSpPr>
          <a:xfrm>
            <a:off x="98715" y="4158795"/>
            <a:ext cx="3724732" cy="1564289"/>
            <a:chOff x="98715" y="4158795"/>
            <a:chExt cx="3724732" cy="1564289"/>
          </a:xfrm>
        </p:grpSpPr>
        <p:sp>
          <p:nvSpPr>
            <p:cNvPr id="11" name="Rechteck 10"/>
            <p:cNvSpPr/>
            <p:nvPr/>
          </p:nvSpPr>
          <p:spPr>
            <a:xfrm>
              <a:off x="98715" y="4158795"/>
              <a:ext cx="1971579" cy="7578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Mr. S sucht nach einer passenden Smartphone-App</a:t>
              </a:r>
            </a:p>
          </p:txBody>
        </p:sp>
        <p:pic>
          <p:nvPicPr>
            <p:cNvPr id="412" name="Picture 2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326" y="5042303"/>
              <a:ext cx="731837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13" name="Gruppieren 9541"/>
            <p:cNvGrpSpPr/>
            <p:nvPr/>
          </p:nvGrpSpPr>
          <p:grpSpPr>
            <a:xfrm>
              <a:off x="1937479" y="4758118"/>
              <a:ext cx="368322" cy="670973"/>
              <a:chOff x="-1317620" y="2051051"/>
              <a:chExt cx="409575" cy="746127"/>
            </a:xfrm>
          </p:grpSpPr>
          <p:sp>
            <p:nvSpPr>
              <p:cNvPr id="414" name="AutoShape 48"/>
              <p:cNvSpPr>
                <a:spLocks noChangeAspect="1" noChangeArrowheads="1" noTextEdit="1"/>
              </p:cNvSpPr>
              <p:nvPr/>
            </p:nvSpPr>
            <p:spPr bwMode="auto">
              <a:xfrm>
                <a:off x="-1314445" y="2051053"/>
                <a:ext cx="382586" cy="725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5" name="Freeform 50"/>
              <p:cNvSpPr>
                <a:spLocks noEditPoints="1"/>
              </p:cNvSpPr>
              <p:nvPr/>
            </p:nvSpPr>
            <p:spPr bwMode="auto">
              <a:xfrm>
                <a:off x="-1317625" y="2055813"/>
                <a:ext cx="388937" cy="723900"/>
              </a:xfrm>
              <a:custGeom>
                <a:avLst/>
                <a:gdLst>
                  <a:gd name="T0" fmla="*/ 147 w 149"/>
                  <a:gd name="T1" fmla="*/ 73 h 278"/>
                  <a:gd name="T2" fmla="*/ 143 w 149"/>
                  <a:gd name="T3" fmla="*/ 40 h 278"/>
                  <a:gd name="T4" fmla="*/ 142 w 149"/>
                  <a:gd name="T5" fmla="*/ 40 h 278"/>
                  <a:gd name="T6" fmla="*/ 108 w 149"/>
                  <a:gd name="T7" fmla="*/ 6 h 278"/>
                  <a:gd name="T8" fmla="*/ 54 w 149"/>
                  <a:gd name="T9" fmla="*/ 7 h 278"/>
                  <a:gd name="T10" fmla="*/ 11 w 149"/>
                  <a:gd name="T11" fmla="*/ 27 h 278"/>
                  <a:gd name="T12" fmla="*/ 8 w 149"/>
                  <a:gd name="T13" fmla="*/ 39 h 278"/>
                  <a:gd name="T14" fmla="*/ 8 w 149"/>
                  <a:gd name="T15" fmla="*/ 77 h 278"/>
                  <a:gd name="T16" fmla="*/ 9 w 149"/>
                  <a:gd name="T17" fmla="*/ 79 h 278"/>
                  <a:gd name="T18" fmla="*/ 11 w 149"/>
                  <a:gd name="T19" fmla="*/ 119 h 278"/>
                  <a:gd name="T20" fmla="*/ 11 w 149"/>
                  <a:gd name="T21" fmla="*/ 146 h 278"/>
                  <a:gd name="T22" fmla="*/ 11 w 149"/>
                  <a:gd name="T23" fmla="*/ 165 h 278"/>
                  <a:gd name="T24" fmla="*/ 7 w 149"/>
                  <a:gd name="T25" fmla="*/ 191 h 278"/>
                  <a:gd name="T26" fmla="*/ 7 w 149"/>
                  <a:gd name="T27" fmla="*/ 221 h 278"/>
                  <a:gd name="T28" fmla="*/ 4 w 149"/>
                  <a:gd name="T29" fmla="*/ 249 h 278"/>
                  <a:gd name="T30" fmla="*/ 17 w 149"/>
                  <a:gd name="T31" fmla="*/ 260 h 278"/>
                  <a:gd name="T32" fmla="*/ 23 w 149"/>
                  <a:gd name="T33" fmla="*/ 270 h 278"/>
                  <a:gd name="T34" fmla="*/ 38 w 149"/>
                  <a:gd name="T35" fmla="*/ 269 h 278"/>
                  <a:gd name="T36" fmla="*/ 45 w 149"/>
                  <a:gd name="T37" fmla="*/ 270 h 278"/>
                  <a:gd name="T38" fmla="*/ 69 w 149"/>
                  <a:gd name="T39" fmla="*/ 271 h 278"/>
                  <a:gd name="T40" fmla="*/ 115 w 149"/>
                  <a:gd name="T41" fmla="*/ 270 h 278"/>
                  <a:gd name="T42" fmla="*/ 129 w 149"/>
                  <a:gd name="T43" fmla="*/ 272 h 278"/>
                  <a:gd name="T44" fmla="*/ 135 w 149"/>
                  <a:gd name="T45" fmla="*/ 263 h 278"/>
                  <a:gd name="T46" fmla="*/ 142 w 149"/>
                  <a:gd name="T47" fmla="*/ 245 h 278"/>
                  <a:gd name="T48" fmla="*/ 141 w 149"/>
                  <a:gd name="T49" fmla="*/ 236 h 278"/>
                  <a:gd name="T50" fmla="*/ 144 w 149"/>
                  <a:gd name="T51" fmla="*/ 220 h 278"/>
                  <a:gd name="T52" fmla="*/ 143 w 149"/>
                  <a:gd name="T53" fmla="*/ 206 h 278"/>
                  <a:gd name="T54" fmla="*/ 141 w 149"/>
                  <a:gd name="T55" fmla="*/ 165 h 278"/>
                  <a:gd name="T56" fmla="*/ 142 w 149"/>
                  <a:gd name="T57" fmla="*/ 151 h 278"/>
                  <a:gd name="T58" fmla="*/ 141 w 149"/>
                  <a:gd name="T59" fmla="*/ 141 h 278"/>
                  <a:gd name="T60" fmla="*/ 141 w 149"/>
                  <a:gd name="T61" fmla="*/ 136 h 278"/>
                  <a:gd name="T62" fmla="*/ 144 w 149"/>
                  <a:gd name="T63" fmla="*/ 98 h 278"/>
                  <a:gd name="T64" fmla="*/ 147 w 149"/>
                  <a:gd name="T65" fmla="*/ 82 h 278"/>
                  <a:gd name="T66" fmla="*/ 136 w 149"/>
                  <a:gd name="T67" fmla="*/ 121 h 278"/>
                  <a:gd name="T68" fmla="*/ 136 w 149"/>
                  <a:gd name="T69" fmla="*/ 129 h 278"/>
                  <a:gd name="T70" fmla="*/ 134 w 149"/>
                  <a:gd name="T71" fmla="*/ 167 h 278"/>
                  <a:gd name="T72" fmla="*/ 136 w 149"/>
                  <a:gd name="T73" fmla="*/ 201 h 278"/>
                  <a:gd name="T74" fmla="*/ 137 w 149"/>
                  <a:gd name="T75" fmla="*/ 211 h 278"/>
                  <a:gd name="T76" fmla="*/ 134 w 149"/>
                  <a:gd name="T77" fmla="*/ 222 h 278"/>
                  <a:gd name="T78" fmla="*/ 128 w 149"/>
                  <a:gd name="T79" fmla="*/ 225 h 278"/>
                  <a:gd name="T80" fmla="*/ 52 w 149"/>
                  <a:gd name="T81" fmla="*/ 224 h 278"/>
                  <a:gd name="T82" fmla="*/ 20 w 149"/>
                  <a:gd name="T83" fmla="*/ 221 h 278"/>
                  <a:gd name="T84" fmla="*/ 18 w 149"/>
                  <a:gd name="T85" fmla="*/ 221 h 278"/>
                  <a:gd name="T86" fmla="*/ 19 w 149"/>
                  <a:gd name="T87" fmla="*/ 198 h 278"/>
                  <a:gd name="T88" fmla="*/ 19 w 149"/>
                  <a:gd name="T89" fmla="*/ 171 h 278"/>
                  <a:gd name="T90" fmla="*/ 16 w 149"/>
                  <a:gd name="T91" fmla="*/ 149 h 278"/>
                  <a:gd name="T92" fmla="*/ 18 w 149"/>
                  <a:gd name="T93" fmla="*/ 131 h 278"/>
                  <a:gd name="T94" fmla="*/ 20 w 149"/>
                  <a:gd name="T95" fmla="*/ 116 h 278"/>
                  <a:gd name="T96" fmla="*/ 18 w 149"/>
                  <a:gd name="T97" fmla="*/ 52 h 278"/>
                  <a:gd name="T98" fmla="*/ 32 w 149"/>
                  <a:gd name="T99" fmla="*/ 51 h 278"/>
                  <a:gd name="T100" fmla="*/ 47 w 149"/>
                  <a:gd name="T101" fmla="*/ 50 h 278"/>
                  <a:gd name="T102" fmla="*/ 100 w 149"/>
                  <a:gd name="T103" fmla="*/ 52 h 278"/>
                  <a:gd name="T104" fmla="*/ 137 w 149"/>
                  <a:gd name="T105" fmla="*/ 48 h 278"/>
                  <a:gd name="T106" fmla="*/ 137 w 149"/>
                  <a:gd name="T107" fmla="*/ 64 h 278"/>
                  <a:gd name="T108" fmla="*/ 138 w 149"/>
                  <a:gd name="T109" fmla="*/ 85 h 278"/>
                  <a:gd name="T110" fmla="*/ 136 w 149"/>
                  <a:gd name="T111" fmla="*/ 11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9" h="278">
                    <a:moveTo>
                      <a:pt x="147" y="82"/>
                    </a:moveTo>
                    <a:cubicBezTo>
                      <a:pt x="147" y="79"/>
                      <a:pt x="147" y="76"/>
                      <a:pt x="147" y="73"/>
                    </a:cubicBezTo>
                    <a:cubicBezTo>
                      <a:pt x="149" y="68"/>
                      <a:pt x="148" y="61"/>
                      <a:pt x="147" y="55"/>
                    </a:cubicBezTo>
                    <a:cubicBezTo>
                      <a:pt x="146" y="51"/>
                      <a:pt x="147" y="43"/>
                      <a:pt x="143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5" y="25"/>
                      <a:pt x="140" y="16"/>
                      <a:pt x="129" y="6"/>
                    </a:cubicBezTo>
                    <a:cubicBezTo>
                      <a:pt x="122" y="0"/>
                      <a:pt x="114" y="1"/>
                      <a:pt x="108" y="6"/>
                    </a:cubicBezTo>
                    <a:cubicBezTo>
                      <a:pt x="94" y="2"/>
                      <a:pt x="77" y="5"/>
                      <a:pt x="62" y="5"/>
                    </a:cubicBezTo>
                    <a:cubicBezTo>
                      <a:pt x="59" y="5"/>
                      <a:pt x="56" y="6"/>
                      <a:pt x="54" y="7"/>
                    </a:cubicBezTo>
                    <a:cubicBezTo>
                      <a:pt x="42" y="3"/>
                      <a:pt x="26" y="1"/>
                      <a:pt x="16" y="11"/>
                    </a:cubicBezTo>
                    <a:cubicBezTo>
                      <a:pt x="12" y="16"/>
                      <a:pt x="10" y="22"/>
                      <a:pt x="11" y="27"/>
                    </a:cubicBezTo>
                    <a:cubicBezTo>
                      <a:pt x="10" y="28"/>
                      <a:pt x="9" y="29"/>
                      <a:pt x="9" y="31"/>
                    </a:cubicBezTo>
                    <a:cubicBezTo>
                      <a:pt x="8" y="34"/>
                      <a:pt x="8" y="36"/>
                      <a:pt x="8" y="39"/>
                    </a:cubicBezTo>
                    <a:cubicBezTo>
                      <a:pt x="7" y="40"/>
                      <a:pt x="6" y="41"/>
                      <a:pt x="6" y="44"/>
                    </a:cubicBezTo>
                    <a:cubicBezTo>
                      <a:pt x="7" y="55"/>
                      <a:pt x="10" y="65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9" y="78"/>
                      <a:pt x="9" y="79"/>
                    </a:cubicBezTo>
                    <a:cubicBezTo>
                      <a:pt x="6" y="90"/>
                      <a:pt x="10" y="104"/>
                      <a:pt x="9" y="115"/>
                    </a:cubicBezTo>
                    <a:cubicBezTo>
                      <a:pt x="9" y="116"/>
                      <a:pt x="10" y="118"/>
                      <a:pt x="11" y="119"/>
                    </a:cubicBezTo>
                    <a:cubicBezTo>
                      <a:pt x="10" y="122"/>
                      <a:pt x="10" y="125"/>
                      <a:pt x="10" y="128"/>
                    </a:cubicBezTo>
                    <a:cubicBezTo>
                      <a:pt x="10" y="134"/>
                      <a:pt x="8" y="141"/>
                      <a:pt x="11" y="146"/>
                    </a:cubicBezTo>
                    <a:cubicBezTo>
                      <a:pt x="10" y="147"/>
                      <a:pt x="10" y="148"/>
                      <a:pt x="10" y="149"/>
                    </a:cubicBezTo>
                    <a:cubicBezTo>
                      <a:pt x="10" y="154"/>
                      <a:pt x="9" y="160"/>
                      <a:pt x="11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" y="173"/>
                      <a:pt x="7" y="182"/>
                      <a:pt x="7" y="191"/>
                    </a:cubicBezTo>
                    <a:cubicBezTo>
                      <a:pt x="7" y="197"/>
                      <a:pt x="6" y="205"/>
                      <a:pt x="8" y="211"/>
                    </a:cubicBezTo>
                    <a:cubicBezTo>
                      <a:pt x="8" y="214"/>
                      <a:pt x="7" y="218"/>
                      <a:pt x="7" y="221"/>
                    </a:cubicBezTo>
                    <a:cubicBezTo>
                      <a:pt x="8" y="223"/>
                      <a:pt x="8" y="224"/>
                      <a:pt x="9" y="225"/>
                    </a:cubicBezTo>
                    <a:cubicBezTo>
                      <a:pt x="2" y="230"/>
                      <a:pt x="0" y="240"/>
                      <a:pt x="4" y="249"/>
                    </a:cubicBezTo>
                    <a:cubicBezTo>
                      <a:pt x="5" y="250"/>
                      <a:pt x="5" y="251"/>
                      <a:pt x="6" y="252"/>
                    </a:cubicBezTo>
                    <a:cubicBezTo>
                      <a:pt x="9" y="257"/>
                      <a:pt x="13" y="260"/>
                      <a:pt x="17" y="260"/>
                    </a:cubicBezTo>
                    <a:cubicBezTo>
                      <a:pt x="17" y="261"/>
                      <a:pt x="17" y="261"/>
                      <a:pt x="17" y="262"/>
                    </a:cubicBezTo>
                    <a:cubicBezTo>
                      <a:pt x="18" y="265"/>
                      <a:pt x="20" y="268"/>
                      <a:pt x="23" y="270"/>
                    </a:cubicBezTo>
                    <a:cubicBezTo>
                      <a:pt x="26" y="273"/>
                      <a:pt x="30" y="275"/>
                      <a:pt x="34" y="274"/>
                    </a:cubicBezTo>
                    <a:cubicBezTo>
                      <a:pt x="37" y="273"/>
                      <a:pt x="38" y="271"/>
                      <a:pt x="38" y="269"/>
                    </a:cubicBezTo>
                    <a:cubicBezTo>
                      <a:pt x="40" y="269"/>
                      <a:pt x="42" y="270"/>
                      <a:pt x="44" y="270"/>
                    </a:cubicBezTo>
                    <a:cubicBezTo>
                      <a:pt x="44" y="270"/>
                      <a:pt x="44" y="270"/>
                      <a:pt x="45" y="270"/>
                    </a:cubicBezTo>
                    <a:cubicBezTo>
                      <a:pt x="46" y="275"/>
                      <a:pt x="51" y="277"/>
                      <a:pt x="55" y="277"/>
                    </a:cubicBezTo>
                    <a:cubicBezTo>
                      <a:pt x="60" y="278"/>
                      <a:pt x="69" y="278"/>
                      <a:pt x="69" y="271"/>
                    </a:cubicBezTo>
                    <a:cubicBezTo>
                      <a:pt x="69" y="271"/>
                      <a:pt x="69" y="270"/>
                      <a:pt x="69" y="270"/>
                    </a:cubicBezTo>
                    <a:cubicBezTo>
                      <a:pt x="84" y="271"/>
                      <a:pt x="100" y="270"/>
                      <a:pt x="115" y="270"/>
                    </a:cubicBezTo>
                    <a:cubicBezTo>
                      <a:pt x="118" y="270"/>
                      <a:pt x="121" y="269"/>
                      <a:pt x="123" y="268"/>
                    </a:cubicBezTo>
                    <a:cubicBezTo>
                      <a:pt x="124" y="270"/>
                      <a:pt x="126" y="272"/>
                      <a:pt x="129" y="272"/>
                    </a:cubicBezTo>
                    <a:cubicBezTo>
                      <a:pt x="131" y="271"/>
                      <a:pt x="134" y="270"/>
                      <a:pt x="135" y="268"/>
                    </a:cubicBezTo>
                    <a:cubicBezTo>
                      <a:pt x="135" y="266"/>
                      <a:pt x="136" y="265"/>
                      <a:pt x="135" y="263"/>
                    </a:cubicBezTo>
                    <a:cubicBezTo>
                      <a:pt x="135" y="262"/>
                      <a:pt x="134" y="261"/>
                      <a:pt x="134" y="260"/>
                    </a:cubicBezTo>
                    <a:cubicBezTo>
                      <a:pt x="138" y="257"/>
                      <a:pt x="141" y="251"/>
                      <a:pt x="142" y="245"/>
                    </a:cubicBezTo>
                    <a:cubicBezTo>
                      <a:pt x="142" y="245"/>
                      <a:pt x="142" y="244"/>
                      <a:pt x="142" y="243"/>
                    </a:cubicBezTo>
                    <a:cubicBezTo>
                      <a:pt x="142" y="241"/>
                      <a:pt x="142" y="238"/>
                      <a:pt x="141" y="236"/>
                    </a:cubicBezTo>
                    <a:cubicBezTo>
                      <a:pt x="142" y="235"/>
                      <a:pt x="143" y="234"/>
                      <a:pt x="144" y="233"/>
                    </a:cubicBezTo>
                    <a:cubicBezTo>
                      <a:pt x="145" y="229"/>
                      <a:pt x="144" y="224"/>
                      <a:pt x="144" y="220"/>
                    </a:cubicBezTo>
                    <a:cubicBezTo>
                      <a:pt x="144" y="218"/>
                      <a:pt x="143" y="217"/>
                      <a:pt x="143" y="215"/>
                    </a:cubicBezTo>
                    <a:cubicBezTo>
                      <a:pt x="143" y="212"/>
                      <a:pt x="143" y="209"/>
                      <a:pt x="143" y="206"/>
                    </a:cubicBezTo>
                    <a:cubicBezTo>
                      <a:pt x="142" y="204"/>
                      <a:pt x="142" y="203"/>
                      <a:pt x="142" y="202"/>
                    </a:cubicBezTo>
                    <a:cubicBezTo>
                      <a:pt x="149" y="198"/>
                      <a:pt x="144" y="176"/>
                      <a:pt x="141" y="165"/>
                    </a:cubicBezTo>
                    <a:cubicBezTo>
                      <a:pt x="141" y="165"/>
                      <a:pt x="141" y="165"/>
                      <a:pt x="141" y="164"/>
                    </a:cubicBezTo>
                    <a:cubicBezTo>
                      <a:pt x="144" y="161"/>
                      <a:pt x="143" y="156"/>
                      <a:pt x="142" y="151"/>
                    </a:cubicBezTo>
                    <a:cubicBezTo>
                      <a:pt x="142" y="149"/>
                      <a:pt x="142" y="147"/>
                      <a:pt x="142" y="145"/>
                    </a:cubicBezTo>
                    <a:cubicBezTo>
                      <a:pt x="142" y="143"/>
                      <a:pt x="141" y="142"/>
                      <a:pt x="141" y="141"/>
                    </a:cubicBezTo>
                    <a:cubicBezTo>
                      <a:pt x="141" y="140"/>
                      <a:pt x="141" y="138"/>
                      <a:pt x="140" y="137"/>
                    </a:cubicBezTo>
                    <a:cubicBezTo>
                      <a:pt x="141" y="137"/>
                      <a:pt x="141" y="137"/>
                      <a:pt x="141" y="136"/>
                    </a:cubicBezTo>
                    <a:cubicBezTo>
                      <a:pt x="145" y="130"/>
                      <a:pt x="144" y="123"/>
                      <a:pt x="142" y="115"/>
                    </a:cubicBezTo>
                    <a:cubicBezTo>
                      <a:pt x="146" y="110"/>
                      <a:pt x="145" y="104"/>
                      <a:pt x="144" y="98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8" y="93"/>
                      <a:pt x="148" y="88"/>
                      <a:pt x="147" y="82"/>
                    </a:cubicBezTo>
                    <a:close/>
                    <a:moveTo>
                      <a:pt x="136" y="111"/>
                    </a:moveTo>
                    <a:cubicBezTo>
                      <a:pt x="135" y="114"/>
                      <a:pt x="135" y="117"/>
                      <a:pt x="136" y="121"/>
                    </a:cubicBezTo>
                    <a:cubicBezTo>
                      <a:pt x="136" y="123"/>
                      <a:pt x="136" y="126"/>
                      <a:pt x="136" y="129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0" y="133"/>
                      <a:pt x="132" y="140"/>
                      <a:pt x="132" y="146"/>
                    </a:cubicBezTo>
                    <a:cubicBezTo>
                      <a:pt x="132" y="153"/>
                      <a:pt x="131" y="161"/>
                      <a:pt x="134" y="167"/>
                    </a:cubicBezTo>
                    <a:cubicBezTo>
                      <a:pt x="133" y="173"/>
                      <a:pt x="132" y="178"/>
                      <a:pt x="132" y="184"/>
                    </a:cubicBezTo>
                    <a:cubicBezTo>
                      <a:pt x="132" y="189"/>
                      <a:pt x="132" y="198"/>
                      <a:pt x="136" y="201"/>
                    </a:cubicBezTo>
                    <a:cubicBezTo>
                      <a:pt x="137" y="203"/>
                      <a:pt x="137" y="205"/>
                      <a:pt x="137" y="207"/>
                    </a:cubicBezTo>
                    <a:cubicBezTo>
                      <a:pt x="137" y="209"/>
                      <a:pt x="137" y="210"/>
                      <a:pt x="137" y="211"/>
                    </a:cubicBezTo>
                    <a:cubicBezTo>
                      <a:pt x="136" y="213"/>
                      <a:pt x="135" y="216"/>
                      <a:pt x="135" y="218"/>
                    </a:cubicBezTo>
                    <a:cubicBezTo>
                      <a:pt x="135" y="219"/>
                      <a:pt x="135" y="220"/>
                      <a:pt x="134" y="222"/>
                    </a:cubicBezTo>
                    <a:cubicBezTo>
                      <a:pt x="132" y="221"/>
                      <a:pt x="130" y="223"/>
                      <a:pt x="129" y="225"/>
                    </a:cubicBezTo>
                    <a:cubicBezTo>
                      <a:pt x="128" y="225"/>
                      <a:pt x="128" y="225"/>
                      <a:pt x="128" y="225"/>
                    </a:cubicBezTo>
                    <a:cubicBezTo>
                      <a:pt x="107" y="221"/>
                      <a:pt x="87" y="224"/>
                      <a:pt x="66" y="226"/>
                    </a:cubicBezTo>
                    <a:cubicBezTo>
                      <a:pt x="61" y="226"/>
                      <a:pt x="57" y="225"/>
                      <a:pt x="52" y="224"/>
                    </a:cubicBezTo>
                    <a:cubicBezTo>
                      <a:pt x="47" y="223"/>
                      <a:pt x="42" y="224"/>
                      <a:pt x="39" y="227"/>
                    </a:cubicBezTo>
                    <a:cubicBezTo>
                      <a:pt x="33" y="224"/>
                      <a:pt x="27" y="222"/>
                      <a:pt x="20" y="221"/>
                    </a:cubicBezTo>
                    <a:cubicBezTo>
                      <a:pt x="19" y="221"/>
                      <a:pt x="19" y="221"/>
                      <a:pt x="18" y="221"/>
                    </a:cubicBezTo>
                    <a:cubicBezTo>
                      <a:pt x="18" y="221"/>
                      <a:pt x="18" y="221"/>
                      <a:pt x="18" y="221"/>
                    </a:cubicBezTo>
                    <a:cubicBezTo>
                      <a:pt x="19" y="218"/>
                      <a:pt x="18" y="214"/>
                      <a:pt x="18" y="211"/>
                    </a:cubicBezTo>
                    <a:cubicBezTo>
                      <a:pt x="19" y="207"/>
                      <a:pt x="20" y="203"/>
                      <a:pt x="19" y="198"/>
                    </a:cubicBezTo>
                    <a:cubicBezTo>
                      <a:pt x="22" y="194"/>
                      <a:pt x="20" y="188"/>
                      <a:pt x="20" y="183"/>
                    </a:cubicBezTo>
                    <a:cubicBezTo>
                      <a:pt x="19" y="179"/>
                      <a:pt x="19" y="175"/>
                      <a:pt x="19" y="171"/>
                    </a:cubicBezTo>
                    <a:cubicBezTo>
                      <a:pt x="18" y="166"/>
                      <a:pt x="16" y="162"/>
                      <a:pt x="16" y="158"/>
                    </a:cubicBezTo>
                    <a:cubicBezTo>
                      <a:pt x="16" y="155"/>
                      <a:pt x="16" y="152"/>
                      <a:pt x="16" y="149"/>
                    </a:cubicBezTo>
                    <a:cubicBezTo>
                      <a:pt x="16" y="148"/>
                      <a:pt x="16" y="147"/>
                      <a:pt x="16" y="146"/>
                    </a:cubicBezTo>
                    <a:cubicBezTo>
                      <a:pt x="19" y="142"/>
                      <a:pt x="18" y="136"/>
                      <a:pt x="18" y="131"/>
                    </a:cubicBezTo>
                    <a:cubicBezTo>
                      <a:pt x="18" y="127"/>
                      <a:pt x="18" y="123"/>
                      <a:pt x="18" y="120"/>
                    </a:cubicBezTo>
                    <a:cubicBezTo>
                      <a:pt x="19" y="119"/>
                      <a:pt x="20" y="118"/>
                      <a:pt x="20" y="116"/>
                    </a:cubicBezTo>
                    <a:cubicBezTo>
                      <a:pt x="22" y="104"/>
                      <a:pt x="21" y="88"/>
                      <a:pt x="16" y="77"/>
                    </a:cubicBezTo>
                    <a:cubicBezTo>
                      <a:pt x="18" y="69"/>
                      <a:pt x="18" y="60"/>
                      <a:pt x="18" y="52"/>
                    </a:cubicBezTo>
                    <a:cubicBezTo>
                      <a:pt x="18" y="52"/>
                      <a:pt x="19" y="52"/>
                      <a:pt x="20" y="52"/>
                    </a:cubicBezTo>
                    <a:cubicBezTo>
                      <a:pt x="24" y="51"/>
                      <a:pt x="28" y="50"/>
                      <a:pt x="32" y="51"/>
                    </a:cubicBezTo>
                    <a:cubicBezTo>
                      <a:pt x="36" y="51"/>
                      <a:pt x="40" y="52"/>
                      <a:pt x="45" y="51"/>
                    </a:cubicBezTo>
                    <a:cubicBezTo>
                      <a:pt x="46" y="50"/>
                      <a:pt x="46" y="50"/>
                      <a:pt x="47" y="50"/>
                    </a:cubicBezTo>
                    <a:cubicBezTo>
                      <a:pt x="61" y="52"/>
                      <a:pt x="77" y="52"/>
                      <a:pt x="91" y="49"/>
                    </a:cubicBezTo>
                    <a:cubicBezTo>
                      <a:pt x="93" y="51"/>
                      <a:pt x="96" y="52"/>
                      <a:pt x="100" y="52"/>
                    </a:cubicBezTo>
                    <a:cubicBezTo>
                      <a:pt x="109" y="52"/>
                      <a:pt x="117" y="52"/>
                      <a:pt x="126" y="52"/>
                    </a:cubicBezTo>
                    <a:cubicBezTo>
                      <a:pt x="130" y="52"/>
                      <a:pt x="134" y="50"/>
                      <a:pt x="137" y="48"/>
                    </a:cubicBezTo>
                    <a:cubicBezTo>
                      <a:pt x="136" y="51"/>
                      <a:pt x="137" y="53"/>
                      <a:pt x="137" y="55"/>
                    </a:cubicBezTo>
                    <a:cubicBezTo>
                      <a:pt x="137" y="58"/>
                      <a:pt x="136" y="61"/>
                      <a:pt x="137" y="64"/>
                    </a:cubicBezTo>
                    <a:cubicBezTo>
                      <a:pt x="135" y="70"/>
                      <a:pt x="137" y="77"/>
                      <a:pt x="137" y="82"/>
                    </a:cubicBezTo>
                    <a:cubicBezTo>
                      <a:pt x="137" y="83"/>
                      <a:pt x="137" y="84"/>
                      <a:pt x="138" y="85"/>
                    </a:cubicBezTo>
                    <a:cubicBezTo>
                      <a:pt x="137" y="90"/>
                      <a:pt x="136" y="94"/>
                      <a:pt x="136" y="98"/>
                    </a:cubicBezTo>
                    <a:cubicBezTo>
                      <a:pt x="135" y="103"/>
                      <a:pt x="135" y="107"/>
                      <a:pt x="136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6" name="Freeform 51"/>
              <p:cNvSpPr>
                <a:spLocks/>
              </p:cNvSpPr>
              <p:nvPr/>
            </p:nvSpPr>
            <p:spPr bwMode="auto">
              <a:xfrm>
                <a:off x="-1311270" y="2062167"/>
                <a:ext cx="65087" cy="106364"/>
              </a:xfrm>
              <a:custGeom>
                <a:avLst/>
                <a:gdLst>
                  <a:gd name="T0" fmla="*/ 25 w 25"/>
                  <a:gd name="T1" fmla="*/ 0 h 41"/>
                  <a:gd name="T2" fmla="*/ 6 w 25"/>
                  <a:gd name="T3" fmla="*/ 41 h 41"/>
                  <a:gd name="T4" fmla="*/ 7 w 25"/>
                  <a:gd name="T5" fmla="*/ 40 h 41"/>
                  <a:gd name="T6" fmla="*/ 9 w 25"/>
                  <a:gd name="T7" fmla="*/ 19 h 41"/>
                  <a:gd name="T8" fmla="*/ 25 w 25"/>
                  <a:gd name="T9" fmla="*/ 0 h 41"/>
                  <a:gd name="T10" fmla="*/ 25 w 25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41">
                    <a:moveTo>
                      <a:pt x="25" y="0"/>
                    </a:moveTo>
                    <a:cubicBezTo>
                      <a:pt x="6" y="0"/>
                      <a:pt x="0" y="27"/>
                      <a:pt x="6" y="41"/>
                    </a:cubicBezTo>
                    <a:cubicBezTo>
                      <a:pt x="6" y="41"/>
                      <a:pt x="7" y="41"/>
                      <a:pt x="7" y="40"/>
                    </a:cubicBezTo>
                    <a:cubicBezTo>
                      <a:pt x="9" y="33"/>
                      <a:pt x="8" y="26"/>
                      <a:pt x="9" y="19"/>
                    </a:cubicBezTo>
                    <a:cubicBezTo>
                      <a:pt x="11" y="11"/>
                      <a:pt x="16" y="3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7" name="Freeform 52"/>
              <p:cNvSpPr>
                <a:spLocks/>
              </p:cNvSpPr>
              <p:nvPr/>
            </p:nvSpPr>
            <p:spPr bwMode="auto">
              <a:xfrm>
                <a:off x="-1311270" y="2132016"/>
                <a:ext cx="22224" cy="574675"/>
              </a:xfrm>
              <a:custGeom>
                <a:avLst/>
                <a:gdLst>
                  <a:gd name="T0" fmla="*/ 4 w 9"/>
                  <a:gd name="T1" fmla="*/ 1 h 221"/>
                  <a:gd name="T2" fmla="*/ 3 w 9"/>
                  <a:gd name="T3" fmla="*/ 219 h 221"/>
                  <a:gd name="T4" fmla="*/ 6 w 9"/>
                  <a:gd name="T5" fmla="*/ 219 h 221"/>
                  <a:gd name="T6" fmla="*/ 5 w 9"/>
                  <a:gd name="T7" fmla="*/ 1 h 221"/>
                  <a:gd name="T8" fmla="*/ 4 w 9"/>
                  <a:gd name="T9" fmla="*/ 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1">
                    <a:moveTo>
                      <a:pt x="4" y="1"/>
                    </a:moveTo>
                    <a:cubicBezTo>
                      <a:pt x="0" y="73"/>
                      <a:pt x="0" y="147"/>
                      <a:pt x="3" y="219"/>
                    </a:cubicBezTo>
                    <a:cubicBezTo>
                      <a:pt x="3" y="221"/>
                      <a:pt x="6" y="221"/>
                      <a:pt x="6" y="219"/>
                    </a:cubicBezTo>
                    <a:cubicBezTo>
                      <a:pt x="9" y="147"/>
                      <a:pt x="9" y="73"/>
                      <a:pt x="5" y="1"/>
                    </a:cubicBezTo>
                    <a:cubicBezTo>
                      <a:pt x="5" y="0"/>
                      <a:pt x="4" y="0"/>
                      <a:pt x="4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8" name="Freeform 53"/>
              <p:cNvSpPr>
                <a:spLocks/>
              </p:cNvSpPr>
              <p:nvPr/>
            </p:nvSpPr>
            <p:spPr bwMode="auto">
              <a:xfrm>
                <a:off x="-1301745" y="2698754"/>
                <a:ext cx="142874" cy="80963"/>
              </a:xfrm>
              <a:custGeom>
                <a:avLst/>
                <a:gdLst>
                  <a:gd name="T0" fmla="*/ 1 w 55"/>
                  <a:gd name="T1" fmla="*/ 1 h 31"/>
                  <a:gd name="T2" fmla="*/ 55 w 55"/>
                  <a:gd name="T3" fmla="*/ 28 h 31"/>
                  <a:gd name="T4" fmla="*/ 55 w 55"/>
                  <a:gd name="T5" fmla="*/ 27 h 31"/>
                  <a:gd name="T6" fmla="*/ 4 w 55"/>
                  <a:gd name="T7" fmla="*/ 1 h 31"/>
                  <a:gd name="T8" fmla="*/ 1 w 55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1">
                    <a:moveTo>
                      <a:pt x="1" y="1"/>
                    </a:moveTo>
                    <a:cubicBezTo>
                      <a:pt x="0" y="30"/>
                      <a:pt x="33" y="31"/>
                      <a:pt x="55" y="28"/>
                    </a:cubicBezTo>
                    <a:cubicBezTo>
                      <a:pt x="55" y="28"/>
                      <a:pt x="55" y="27"/>
                      <a:pt x="55" y="27"/>
                    </a:cubicBezTo>
                    <a:cubicBezTo>
                      <a:pt x="35" y="24"/>
                      <a:pt x="4" y="31"/>
                      <a:pt x="4" y="1"/>
                    </a:cubicBezTo>
                    <a:cubicBezTo>
                      <a:pt x="4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9" name="Freeform 54"/>
              <p:cNvSpPr>
                <a:spLocks/>
              </p:cNvSpPr>
              <p:nvPr/>
            </p:nvSpPr>
            <p:spPr bwMode="auto">
              <a:xfrm>
                <a:off x="-1171571" y="2763842"/>
                <a:ext cx="92075" cy="9525"/>
              </a:xfrm>
              <a:custGeom>
                <a:avLst/>
                <a:gdLst>
                  <a:gd name="T0" fmla="*/ 1 w 35"/>
                  <a:gd name="T1" fmla="*/ 0 h 4"/>
                  <a:gd name="T2" fmla="*/ 35 w 35"/>
                  <a:gd name="T3" fmla="*/ 2 h 4"/>
                  <a:gd name="T4" fmla="*/ 35 w 35"/>
                  <a:gd name="T5" fmla="*/ 2 h 4"/>
                  <a:gd name="T6" fmla="*/ 1 w 35"/>
                  <a:gd name="T7" fmla="*/ 0 h 4"/>
                  <a:gd name="T8" fmla="*/ 1 w 3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">
                    <a:moveTo>
                      <a:pt x="1" y="0"/>
                    </a:moveTo>
                    <a:cubicBezTo>
                      <a:pt x="11" y="4"/>
                      <a:pt x="24" y="4"/>
                      <a:pt x="35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24" y="0"/>
                      <a:pt x="12" y="2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0" name="Freeform 55"/>
              <p:cNvSpPr>
                <a:spLocks/>
              </p:cNvSpPr>
              <p:nvPr/>
            </p:nvSpPr>
            <p:spPr bwMode="auto">
              <a:xfrm>
                <a:off x="-1098545" y="2763842"/>
                <a:ext cx="101599" cy="12700"/>
              </a:xfrm>
              <a:custGeom>
                <a:avLst/>
                <a:gdLst>
                  <a:gd name="T0" fmla="*/ 1 w 39"/>
                  <a:gd name="T1" fmla="*/ 2 h 5"/>
                  <a:gd name="T2" fmla="*/ 39 w 39"/>
                  <a:gd name="T3" fmla="*/ 0 h 5"/>
                  <a:gd name="T4" fmla="*/ 39 w 39"/>
                  <a:gd name="T5" fmla="*/ 0 h 5"/>
                  <a:gd name="T6" fmla="*/ 1 w 39"/>
                  <a:gd name="T7" fmla="*/ 2 h 5"/>
                  <a:gd name="T8" fmla="*/ 1 w 3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">
                    <a:moveTo>
                      <a:pt x="1" y="2"/>
                    </a:moveTo>
                    <a:cubicBezTo>
                      <a:pt x="13" y="5"/>
                      <a:pt x="26" y="4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6" y="0"/>
                      <a:pt x="13" y="0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1" name="Freeform 56"/>
              <p:cNvSpPr>
                <a:spLocks/>
              </p:cNvSpPr>
              <p:nvPr/>
            </p:nvSpPr>
            <p:spPr bwMode="auto">
              <a:xfrm>
                <a:off x="-1246183" y="2051051"/>
                <a:ext cx="246062" cy="28575"/>
              </a:xfrm>
              <a:custGeom>
                <a:avLst/>
                <a:gdLst>
                  <a:gd name="T0" fmla="*/ 1 w 95"/>
                  <a:gd name="T1" fmla="*/ 3 h 11"/>
                  <a:gd name="T2" fmla="*/ 38 w 95"/>
                  <a:gd name="T3" fmla="*/ 8 h 11"/>
                  <a:gd name="T4" fmla="*/ 94 w 95"/>
                  <a:gd name="T5" fmla="*/ 5 h 11"/>
                  <a:gd name="T6" fmla="*/ 94 w 95"/>
                  <a:gd name="T7" fmla="*/ 3 h 11"/>
                  <a:gd name="T8" fmla="*/ 48 w 95"/>
                  <a:gd name="T9" fmla="*/ 4 h 11"/>
                  <a:gd name="T10" fmla="*/ 2 w 95"/>
                  <a:gd name="T11" fmla="*/ 1 h 11"/>
                  <a:gd name="T12" fmla="*/ 1 w 9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1">
                    <a:moveTo>
                      <a:pt x="1" y="3"/>
                    </a:moveTo>
                    <a:cubicBezTo>
                      <a:pt x="8" y="11"/>
                      <a:pt x="29" y="8"/>
                      <a:pt x="38" y="8"/>
                    </a:cubicBezTo>
                    <a:cubicBezTo>
                      <a:pt x="56" y="8"/>
                      <a:pt x="77" y="9"/>
                      <a:pt x="94" y="5"/>
                    </a:cubicBezTo>
                    <a:cubicBezTo>
                      <a:pt x="94" y="5"/>
                      <a:pt x="95" y="4"/>
                      <a:pt x="94" y="3"/>
                    </a:cubicBezTo>
                    <a:cubicBezTo>
                      <a:pt x="79" y="0"/>
                      <a:pt x="62" y="3"/>
                      <a:pt x="48" y="4"/>
                    </a:cubicBezTo>
                    <a:cubicBezTo>
                      <a:pt x="32" y="5"/>
                      <a:pt x="17" y="4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2" name="Freeform 57"/>
              <p:cNvSpPr>
                <a:spLocks/>
              </p:cNvSpPr>
              <p:nvPr/>
            </p:nvSpPr>
            <p:spPr bwMode="auto">
              <a:xfrm>
                <a:off x="-1009645" y="2055814"/>
                <a:ext cx="73025" cy="122238"/>
              </a:xfrm>
              <a:custGeom>
                <a:avLst/>
                <a:gdLst>
                  <a:gd name="T0" fmla="*/ 1 w 28"/>
                  <a:gd name="T1" fmla="*/ 3 h 47"/>
                  <a:gd name="T2" fmla="*/ 26 w 28"/>
                  <a:gd name="T3" fmla="*/ 47 h 47"/>
                  <a:gd name="T4" fmla="*/ 27 w 28"/>
                  <a:gd name="T5" fmla="*/ 46 h 47"/>
                  <a:gd name="T6" fmla="*/ 22 w 28"/>
                  <a:gd name="T7" fmla="*/ 13 h 47"/>
                  <a:gd name="T8" fmla="*/ 0 w 28"/>
                  <a:gd name="T9" fmla="*/ 2 h 47"/>
                  <a:gd name="T10" fmla="*/ 1 w 28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7">
                    <a:moveTo>
                      <a:pt x="1" y="3"/>
                    </a:moveTo>
                    <a:cubicBezTo>
                      <a:pt x="28" y="1"/>
                      <a:pt x="19" y="30"/>
                      <a:pt x="26" y="47"/>
                    </a:cubicBezTo>
                    <a:cubicBezTo>
                      <a:pt x="26" y="47"/>
                      <a:pt x="27" y="47"/>
                      <a:pt x="27" y="46"/>
                    </a:cubicBezTo>
                    <a:cubicBezTo>
                      <a:pt x="27" y="36"/>
                      <a:pt x="26" y="22"/>
                      <a:pt x="22" y="13"/>
                    </a:cubicBezTo>
                    <a:cubicBezTo>
                      <a:pt x="18" y="3"/>
                      <a:pt x="1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3" name="Freeform 58"/>
              <p:cNvSpPr>
                <a:spLocks/>
              </p:cNvSpPr>
              <p:nvPr/>
            </p:nvSpPr>
            <p:spPr bwMode="auto">
              <a:xfrm>
                <a:off x="-952496" y="2160590"/>
                <a:ext cx="28575" cy="368300"/>
              </a:xfrm>
              <a:custGeom>
                <a:avLst/>
                <a:gdLst>
                  <a:gd name="T0" fmla="*/ 4 w 11"/>
                  <a:gd name="T1" fmla="*/ 0 h 142"/>
                  <a:gd name="T2" fmla="*/ 4 w 11"/>
                  <a:gd name="T3" fmla="*/ 142 h 142"/>
                  <a:gd name="T4" fmla="*/ 5 w 11"/>
                  <a:gd name="T5" fmla="*/ 142 h 142"/>
                  <a:gd name="T6" fmla="*/ 5 w 11"/>
                  <a:gd name="T7" fmla="*/ 0 h 142"/>
                  <a:gd name="T8" fmla="*/ 4 w 1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2">
                    <a:moveTo>
                      <a:pt x="4" y="0"/>
                    </a:moveTo>
                    <a:cubicBezTo>
                      <a:pt x="1" y="46"/>
                      <a:pt x="0" y="96"/>
                      <a:pt x="4" y="142"/>
                    </a:cubicBezTo>
                    <a:cubicBezTo>
                      <a:pt x="4" y="142"/>
                      <a:pt x="5" y="142"/>
                      <a:pt x="5" y="142"/>
                    </a:cubicBezTo>
                    <a:cubicBezTo>
                      <a:pt x="6" y="96"/>
                      <a:pt x="11" y="46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4" name="Freeform 59"/>
              <p:cNvSpPr>
                <a:spLocks/>
              </p:cNvSpPr>
              <p:nvPr/>
            </p:nvSpPr>
            <p:spPr bwMode="auto">
              <a:xfrm>
                <a:off x="-960434" y="2482852"/>
                <a:ext cx="41275" cy="241300"/>
              </a:xfrm>
              <a:custGeom>
                <a:avLst/>
                <a:gdLst>
                  <a:gd name="T0" fmla="*/ 5 w 16"/>
                  <a:gd name="T1" fmla="*/ 0 h 93"/>
                  <a:gd name="T2" fmla="*/ 9 w 16"/>
                  <a:gd name="T3" fmla="*/ 92 h 93"/>
                  <a:gd name="T4" fmla="*/ 10 w 16"/>
                  <a:gd name="T5" fmla="*/ 92 h 93"/>
                  <a:gd name="T6" fmla="*/ 6 w 16"/>
                  <a:gd name="T7" fmla="*/ 0 h 93"/>
                  <a:gd name="T8" fmla="*/ 5 w 16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3">
                    <a:moveTo>
                      <a:pt x="5" y="0"/>
                    </a:moveTo>
                    <a:cubicBezTo>
                      <a:pt x="10" y="31"/>
                      <a:pt x="0" y="63"/>
                      <a:pt x="9" y="92"/>
                    </a:cubicBezTo>
                    <a:cubicBezTo>
                      <a:pt x="9" y="93"/>
                      <a:pt x="10" y="92"/>
                      <a:pt x="10" y="92"/>
                    </a:cubicBezTo>
                    <a:cubicBezTo>
                      <a:pt x="5" y="62"/>
                      <a:pt x="16" y="29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5" name="Freeform 60"/>
              <p:cNvSpPr>
                <a:spLocks/>
              </p:cNvSpPr>
              <p:nvPr/>
            </p:nvSpPr>
            <p:spPr bwMode="auto">
              <a:xfrm>
                <a:off x="-1054094" y="2678115"/>
                <a:ext cx="146049" cy="119063"/>
              </a:xfrm>
              <a:custGeom>
                <a:avLst/>
                <a:gdLst>
                  <a:gd name="T0" fmla="*/ 42 w 56"/>
                  <a:gd name="T1" fmla="*/ 1 h 46"/>
                  <a:gd name="T2" fmla="*/ 32 w 56"/>
                  <a:gd name="T3" fmla="*/ 28 h 46"/>
                  <a:gd name="T4" fmla="*/ 2 w 56"/>
                  <a:gd name="T5" fmla="*/ 32 h 46"/>
                  <a:gd name="T6" fmla="*/ 1 w 56"/>
                  <a:gd name="T7" fmla="*/ 34 h 46"/>
                  <a:gd name="T8" fmla="*/ 45 w 56"/>
                  <a:gd name="T9" fmla="*/ 1 h 46"/>
                  <a:gd name="T10" fmla="*/ 42 w 56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46">
                    <a:moveTo>
                      <a:pt x="42" y="1"/>
                    </a:moveTo>
                    <a:cubicBezTo>
                      <a:pt x="44" y="12"/>
                      <a:pt x="42" y="21"/>
                      <a:pt x="32" y="28"/>
                    </a:cubicBezTo>
                    <a:cubicBezTo>
                      <a:pt x="22" y="33"/>
                      <a:pt x="12" y="31"/>
                      <a:pt x="2" y="32"/>
                    </a:cubicBezTo>
                    <a:cubicBezTo>
                      <a:pt x="1" y="32"/>
                      <a:pt x="0" y="33"/>
                      <a:pt x="1" y="34"/>
                    </a:cubicBezTo>
                    <a:cubicBezTo>
                      <a:pt x="21" y="46"/>
                      <a:pt x="56" y="25"/>
                      <a:pt x="45" y="1"/>
                    </a:cubicBezTo>
                    <a:cubicBezTo>
                      <a:pt x="44" y="0"/>
                      <a:pt x="42" y="0"/>
                      <a:pt x="42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6" name="Freeform 61"/>
              <p:cNvSpPr>
                <a:spLocks/>
              </p:cNvSpPr>
              <p:nvPr/>
            </p:nvSpPr>
            <p:spPr bwMode="auto">
              <a:xfrm>
                <a:off x="-1309681" y="2120901"/>
                <a:ext cx="23812" cy="379413"/>
              </a:xfrm>
              <a:custGeom>
                <a:avLst/>
                <a:gdLst>
                  <a:gd name="T0" fmla="*/ 5 w 9"/>
                  <a:gd name="T1" fmla="*/ 1 h 146"/>
                  <a:gd name="T2" fmla="*/ 0 w 9"/>
                  <a:gd name="T3" fmla="*/ 64 h 146"/>
                  <a:gd name="T4" fmla="*/ 5 w 9"/>
                  <a:gd name="T5" fmla="*/ 145 h 146"/>
                  <a:gd name="T6" fmla="*/ 7 w 9"/>
                  <a:gd name="T7" fmla="*/ 145 h 146"/>
                  <a:gd name="T8" fmla="*/ 5 w 9"/>
                  <a:gd name="T9" fmla="*/ 72 h 146"/>
                  <a:gd name="T10" fmla="*/ 6 w 9"/>
                  <a:gd name="T11" fmla="*/ 1 h 146"/>
                  <a:gd name="T12" fmla="*/ 5 w 9"/>
                  <a:gd name="T13" fmla="*/ 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46">
                    <a:moveTo>
                      <a:pt x="5" y="1"/>
                    </a:moveTo>
                    <a:cubicBezTo>
                      <a:pt x="0" y="22"/>
                      <a:pt x="0" y="43"/>
                      <a:pt x="0" y="64"/>
                    </a:cubicBezTo>
                    <a:cubicBezTo>
                      <a:pt x="1" y="91"/>
                      <a:pt x="2" y="119"/>
                      <a:pt x="5" y="145"/>
                    </a:cubicBezTo>
                    <a:cubicBezTo>
                      <a:pt x="5" y="146"/>
                      <a:pt x="6" y="146"/>
                      <a:pt x="7" y="145"/>
                    </a:cubicBezTo>
                    <a:cubicBezTo>
                      <a:pt x="9" y="121"/>
                      <a:pt x="6" y="96"/>
                      <a:pt x="5" y="72"/>
                    </a:cubicBezTo>
                    <a:cubicBezTo>
                      <a:pt x="3" y="48"/>
                      <a:pt x="4" y="25"/>
                      <a:pt x="6" y="1"/>
                    </a:cubicBezTo>
                    <a:cubicBezTo>
                      <a:pt x="6" y="1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7" name="Freeform 62"/>
              <p:cNvSpPr>
                <a:spLocks/>
              </p:cNvSpPr>
              <p:nvPr/>
            </p:nvSpPr>
            <p:spPr bwMode="auto">
              <a:xfrm>
                <a:off x="-1311269" y="2368552"/>
                <a:ext cx="20637" cy="241300"/>
              </a:xfrm>
              <a:custGeom>
                <a:avLst/>
                <a:gdLst>
                  <a:gd name="T0" fmla="*/ 2 w 8"/>
                  <a:gd name="T1" fmla="*/ 0 h 93"/>
                  <a:gd name="T2" fmla="*/ 3 w 8"/>
                  <a:gd name="T3" fmla="*/ 46 h 93"/>
                  <a:gd name="T4" fmla="*/ 6 w 8"/>
                  <a:gd name="T5" fmla="*/ 92 h 93"/>
                  <a:gd name="T6" fmla="*/ 7 w 8"/>
                  <a:gd name="T7" fmla="*/ 92 h 93"/>
                  <a:gd name="T8" fmla="*/ 7 w 8"/>
                  <a:gd name="T9" fmla="*/ 46 h 93"/>
                  <a:gd name="T10" fmla="*/ 3 w 8"/>
                  <a:gd name="T11" fmla="*/ 0 h 93"/>
                  <a:gd name="T12" fmla="*/ 2 w 8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3">
                    <a:moveTo>
                      <a:pt x="2" y="0"/>
                    </a:moveTo>
                    <a:cubicBezTo>
                      <a:pt x="0" y="15"/>
                      <a:pt x="2" y="31"/>
                      <a:pt x="3" y="46"/>
                    </a:cubicBezTo>
                    <a:cubicBezTo>
                      <a:pt x="3" y="62"/>
                      <a:pt x="3" y="77"/>
                      <a:pt x="6" y="92"/>
                    </a:cubicBezTo>
                    <a:cubicBezTo>
                      <a:pt x="6" y="93"/>
                      <a:pt x="7" y="93"/>
                      <a:pt x="7" y="92"/>
                    </a:cubicBezTo>
                    <a:cubicBezTo>
                      <a:pt x="8" y="77"/>
                      <a:pt x="7" y="62"/>
                      <a:pt x="7" y="46"/>
                    </a:cubicBezTo>
                    <a:cubicBezTo>
                      <a:pt x="6" y="31"/>
                      <a:pt x="7" y="15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8" name="Freeform 63"/>
              <p:cNvSpPr>
                <a:spLocks/>
              </p:cNvSpPr>
              <p:nvPr/>
            </p:nvSpPr>
            <p:spPr bwMode="auto">
              <a:xfrm>
                <a:off x="-1301744" y="2503490"/>
                <a:ext cx="12700" cy="163513"/>
              </a:xfrm>
              <a:custGeom>
                <a:avLst/>
                <a:gdLst>
                  <a:gd name="T0" fmla="*/ 0 w 5"/>
                  <a:gd name="T1" fmla="*/ 0 h 63"/>
                  <a:gd name="T2" fmla="*/ 2 w 5"/>
                  <a:gd name="T3" fmla="*/ 62 h 63"/>
                  <a:gd name="T4" fmla="*/ 3 w 5"/>
                  <a:gd name="T5" fmla="*/ 62 h 63"/>
                  <a:gd name="T6" fmla="*/ 1 w 5"/>
                  <a:gd name="T7" fmla="*/ 0 h 63"/>
                  <a:gd name="T8" fmla="*/ 0 w 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3">
                    <a:moveTo>
                      <a:pt x="0" y="0"/>
                    </a:moveTo>
                    <a:cubicBezTo>
                      <a:pt x="1" y="21"/>
                      <a:pt x="0" y="42"/>
                      <a:pt x="2" y="62"/>
                    </a:cubicBezTo>
                    <a:cubicBezTo>
                      <a:pt x="2" y="63"/>
                      <a:pt x="3" y="63"/>
                      <a:pt x="3" y="62"/>
                    </a:cubicBezTo>
                    <a:cubicBezTo>
                      <a:pt x="5" y="41"/>
                      <a:pt x="4" y="2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9" name="Freeform 64"/>
              <p:cNvSpPr>
                <a:spLocks/>
              </p:cNvSpPr>
              <p:nvPr/>
            </p:nvSpPr>
            <p:spPr bwMode="auto">
              <a:xfrm>
                <a:off x="-1309681" y="2609852"/>
                <a:ext cx="20637" cy="120651"/>
              </a:xfrm>
              <a:custGeom>
                <a:avLst/>
                <a:gdLst>
                  <a:gd name="T0" fmla="*/ 3 w 8"/>
                  <a:gd name="T1" fmla="*/ 1 h 46"/>
                  <a:gd name="T2" fmla="*/ 7 w 8"/>
                  <a:gd name="T3" fmla="*/ 45 h 46"/>
                  <a:gd name="T4" fmla="*/ 8 w 8"/>
                  <a:gd name="T5" fmla="*/ 45 h 46"/>
                  <a:gd name="T6" fmla="*/ 5 w 8"/>
                  <a:gd name="T7" fmla="*/ 1 h 46"/>
                  <a:gd name="T8" fmla="*/ 3 w 8"/>
                  <a:gd name="T9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6">
                    <a:moveTo>
                      <a:pt x="3" y="1"/>
                    </a:moveTo>
                    <a:cubicBezTo>
                      <a:pt x="2" y="15"/>
                      <a:pt x="0" y="32"/>
                      <a:pt x="7" y="45"/>
                    </a:cubicBezTo>
                    <a:cubicBezTo>
                      <a:pt x="7" y="46"/>
                      <a:pt x="8" y="46"/>
                      <a:pt x="8" y="45"/>
                    </a:cubicBezTo>
                    <a:cubicBezTo>
                      <a:pt x="8" y="30"/>
                      <a:pt x="5" y="16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0" name="Freeform 65"/>
              <p:cNvSpPr>
                <a:spLocks/>
              </p:cNvSpPr>
              <p:nvPr/>
            </p:nvSpPr>
            <p:spPr bwMode="auto">
              <a:xfrm>
                <a:off x="-1314444" y="2659065"/>
                <a:ext cx="60325" cy="96838"/>
              </a:xfrm>
              <a:custGeom>
                <a:avLst/>
                <a:gdLst>
                  <a:gd name="T0" fmla="*/ 7 w 23"/>
                  <a:gd name="T1" fmla="*/ 0 h 37"/>
                  <a:gd name="T2" fmla="*/ 21 w 23"/>
                  <a:gd name="T3" fmla="*/ 37 h 37"/>
                  <a:gd name="T4" fmla="*/ 22 w 23"/>
                  <a:gd name="T5" fmla="*/ 36 h 37"/>
                  <a:gd name="T6" fmla="*/ 10 w 23"/>
                  <a:gd name="T7" fmla="*/ 23 h 37"/>
                  <a:gd name="T8" fmla="*/ 8 w 23"/>
                  <a:gd name="T9" fmla="*/ 0 h 37"/>
                  <a:gd name="T10" fmla="*/ 7 w 23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7">
                    <a:moveTo>
                      <a:pt x="7" y="0"/>
                    </a:moveTo>
                    <a:cubicBezTo>
                      <a:pt x="0" y="12"/>
                      <a:pt x="5" y="35"/>
                      <a:pt x="21" y="37"/>
                    </a:cubicBezTo>
                    <a:cubicBezTo>
                      <a:pt x="22" y="37"/>
                      <a:pt x="23" y="36"/>
                      <a:pt x="22" y="36"/>
                    </a:cubicBezTo>
                    <a:cubicBezTo>
                      <a:pt x="18" y="32"/>
                      <a:pt x="13" y="28"/>
                      <a:pt x="10" y="23"/>
                    </a:cubicBezTo>
                    <a:cubicBezTo>
                      <a:pt x="6" y="16"/>
                      <a:pt x="6" y="8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1" name="Freeform 66"/>
              <p:cNvSpPr>
                <a:spLocks/>
              </p:cNvSpPr>
              <p:nvPr/>
            </p:nvSpPr>
            <p:spPr bwMode="auto">
              <a:xfrm>
                <a:off x="-1298570" y="2695577"/>
                <a:ext cx="66675" cy="65088"/>
              </a:xfrm>
              <a:custGeom>
                <a:avLst/>
                <a:gdLst>
                  <a:gd name="T0" fmla="*/ 0 w 26"/>
                  <a:gd name="T1" fmla="*/ 0 h 25"/>
                  <a:gd name="T2" fmla="*/ 26 w 26"/>
                  <a:gd name="T3" fmla="*/ 25 h 25"/>
                  <a:gd name="T4" fmla="*/ 26 w 26"/>
                  <a:gd name="T5" fmla="*/ 24 h 25"/>
                  <a:gd name="T6" fmla="*/ 11 w 26"/>
                  <a:gd name="T7" fmla="*/ 14 h 25"/>
                  <a:gd name="T8" fmla="*/ 0 w 26"/>
                  <a:gd name="T9" fmla="*/ 0 h 25"/>
                  <a:gd name="T10" fmla="*/ 0 w 26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0" y="0"/>
                    </a:moveTo>
                    <a:cubicBezTo>
                      <a:pt x="3" y="11"/>
                      <a:pt x="13" y="24"/>
                      <a:pt x="26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1" y="20"/>
                      <a:pt x="16" y="18"/>
                      <a:pt x="11" y="14"/>
                    </a:cubicBezTo>
                    <a:cubicBezTo>
                      <a:pt x="7" y="10"/>
                      <a:pt x="2" y="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2" name="Freeform 67"/>
              <p:cNvSpPr>
                <a:spLocks/>
              </p:cNvSpPr>
              <p:nvPr/>
            </p:nvSpPr>
            <p:spPr bwMode="auto">
              <a:xfrm>
                <a:off x="-1257295" y="2744790"/>
                <a:ext cx="73025" cy="28575"/>
              </a:xfrm>
              <a:custGeom>
                <a:avLst/>
                <a:gdLst>
                  <a:gd name="T0" fmla="*/ 1 w 28"/>
                  <a:gd name="T1" fmla="*/ 2 h 11"/>
                  <a:gd name="T2" fmla="*/ 28 w 28"/>
                  <a:gd name="T3" fmla="*/ 8 h 11"/>
                  <a:gd name="T4" fmla="*/ 28 w 28"/>
                  <a:gd name="T5" fmla="*/ 7 h 11"/>
                  <a:gd name="T6" fmla="*/ 2 w 28"/>
                  <a:gd name="T7" fmla="*/ 0 h 11"/>
                  <a:gd name="T8" fmla="*/ 1 w 28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1">
                    <a:moveTo>
                      <a:pt x="1" y="2"/>
                    </a:moveTo>
                    <a:cubicBezTo>
                      <a:pt x="8" y="9"/>
                      <a:pt x="18" y="11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18" y="7"/>
                      <a:pt x="10" y="5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3" name="Freeform 68"/>
              <p:cNvSpPr>
                <a:spLocks/>
              </p:cNvSpPr>
              <p:nvPr/>
            </p:nvSpPr>
            <p:spPr bwMode="auto">
              <a:xfrm>
                <a:off x="-1260470" y="2752727"/>
                <a:ext cx="80962" cy="11113"/>
              </a:xfrm>
              <a:custGeom>
                <a:avLst/>
                <a:gdLst>
                  <a:gd name="T0" fmla="*/ 0 w 31"/>
                  <a:gd name="T1" fmla="*/ 1 h 4"/>
                  <a:gd name="T2" fmla="*/ 31 w 31"/>
                  <a:gd name="T3" fmla="*/ 3 h 4"/>
                  <a:gd name="T4" fmla="*/ 31 w 31"/>
                  <a:gd name="T5" fmla="*/ 2 h 4"/>
                  <a:gd name="T6" fmla="*/ 1 w 31"/>
                  <a:gd name="T7" fmla="*/ 0 h 4"/>
                  <a:gd name="T8" fmla="*/ 0 w 3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1"/>
                    </a:moveTo>
                    <a:cubicBezTo>
                      <a:pt x="10" y="4"/>
                      <a:pt x="21" y="4"/>
                      <a:pt x="31" y="3"/>
                    </a:cubicBezTo>
                    <a:cubicBezTo>
                      <a:pt x="31" y="3"/>
                      <a:pt x="31" y="2"/>
                      <a:pt x="31" y="2"/>
                    </a:cubicBezTo>
                    <a:cubicBezTo>
                      <a:pt x="21" y="1"/>
                      <a:pt x="1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4" name="Freeform 69"/>
              <p:cNvSpPr>
                <a:spLocks/>
              </p:cNvSpPr>
              <p:nvPr/>
            </p:nvSpPr>
            <p:spPr bwMode="auto">
              <a:xfrm>
                <a:off x="-1200146" y="2747965"/>
                <a:ext cx="106362" cy="20638"/>
              </a:xfrm>
              <a:custGeom>
                <a:avLst/>
                <a:gdLst>
                  <a:gd name="T0" fmla="*/ 1 w 41"/>
                  <a:gd name="T1" fmla="*/ 3 h 8"/>
                  <a:gd name="T2" fmla="*/ 18 w 41"/>
                  <a:gd name="T3" fmla="*/ 8 h 8"/>
                  <a:gd name="T4" fmla="*/ 40 w 41"/>
                  <a:gd name="T5" fmla="*/ 5 h 8"/>
                  <a:gd name="T6" fmla="*/ 40 w 41"/>
                  <a:gd name="T7" fmla="*/ 3 h 8"/>
                  <a:gd name="T8" fmla="*/ 22 w 41"/>
                  <a:gd name="T9" fmla="*/ 4 h 8"/>
                  <a:gd name="T10" fmla="*/ 2 w 41"/>
                  <a:gd name="T11" fmla="*/ 1 h 8"/>
                  <a:gd name="T12" fmla="*/ 1 w 41"/>
                  <a:gd name="T13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">
                    <a:moveTo>
                      <a:pt x="1" y="3"/>
                    </a:moveTo>
                    <a:cubicBezTo>
                      <a:pt x="5" y="8"/>
                      <a:pt x="12" y="8"/>
                      <a:pt x="18" y="8"/>
                    </a:cubicBezTo>
                    <a:cubicBezTo>
                      <a:pt x="25" y="8"/>
                      <a:pt x="34" y="8"/>
                      <a:pt x="40" y="5"/>
                    </a:cubicBezTo>
                    <a:cubicBezTo>
                      <a:pt x="41" y="5"/>
                      <a:pt x="41" y="3"/>
                      <a:pt x="40" y="3"/>
                    </a:cubicBezTo>
                    <a:cubicBezTo>
                      <a:pt x="34" y="2"/>
                      <a:pt x="28" y="4"/>
                      <a:pt x="22" y="4"/>
                    </a:cubicBezTo>
                    <a:cubicBezTo>
                      <a:pt x="15" y="5"/>
                      <a:pt x="9" y="3"/>
                      <a:pt x="2" y="1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5" name="Freeform 70"/>
              <p:cNvSpPr>
                <a:spLocks/>
              </p:cNvSpPr>
              <p:nvPr/>
            </p:nvSpPr>
            <p:spPr bwMode="auto">
              <a:xfrm>
                <a:off x="-1181095" y="2751140"/>
                <a:ext cx="130174" cy="20638"/>
              </a:xfrm>
              <a:custGeom>
                <a:avLst/>
                <a:gdLst>
                  <a:gd name="T0" fmla="*/ 1 w 50"/>
                  <a:gd name="T1" fmla="*/ 5 h 8"/>
                  <a:gd name="T2" fmla="*/ 19 w 50"/>
                  <a:gd name="T3" fmla="*/ 7 h 8"/>
                  <a:gd name="T4" fmla="*/ 49 w 50"/>
                  <a:gd name="T5" fmla="*/ 6 h 8"/>
                  <a:gd name="T6" fmla="*/ 49 w 50"/>
                  <a:gd name="T7" fmla="*/ 5 h 8"/>
                  <a:gd name="T8" fmla="*/ 22 w 50"/>
                  <a:gd name="T9" fmla="*/ 2 h 8"/>
                  <a:gd name="T10" fmla="*/ 1 w 50"/>
                  <a:gd name="T11" fmla="*/ 5 h 8"/>
                  <a:gd name="T12" fmla="*/ 1 w 50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8">
                    <a:moveTo>
                      <a:pt x="1" y="5"/>
                    </a:moveTo>
                    <a:cubicBezTo>
                      <a:pt x="6" y="8"/>
                      <a:pt x="14" y="7"/>
                      <a:pt x="19" y="7"/>
                    </a:cubicBezTo>
                    <a:cubicBezTo>
                      <a:pt x="29" y="6"/>
                      <a:pt x="39" y="8"/>
                      <a:pt x="49" y="6"/>
                    </a:cubicBezTo>
                    <a:cubicBezTo>
                      <a:pt x="49" y="6"/>
                      <a:pt x="50" y="5"/>
                      <a:pt x="49" y="5"/>
                    </a:cubicBezTo>
                    <a:cubicBezTo>
                      <a:pt x="41" y="0"/>
                      <a:pt x="30" y="2"/>
                      <a:pt x="22" y="2"/>
                    </a:cubicBezTo>
                    <a:cubicBezTo>
                      <a:pt x="15" y="3"/>
                      <a:pt x="6" y="2"/>
                      <a:pt x="1" y="5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6" name="Freeform 71"/>
              <p:cNvSpPr>
                <a:spLocks/>
              </p:cNvSpPr>
              <p:nvPr/>
            </p:nvSpPr>
            <p:spPr bwMode="auto">
              <a:xfrm>
                <a:off x="-1109659" y="2755901"/>
                <a:ext cx="96836" cy="15875"/>
              </a:xfrm>
              <a:custGeom>
                <a:avLst/>
                <a:gdLst>
                  <a:gd name="T0" fmla="*/ 0 w 37"/>
                  <a:gd name="T1" fmla="*/ 4 h 6"/>
                  <a:gd name="T2" fmla="*/ 37 w 37"/>
                  <a:gd name="T3" fmla="*/ 2 h 6"/>
                  <a:gd name="T4" fmla="*/ 37 w 37"/>
                  <a:gd name="T5" fmla="*/ 1 h 6"/>
                  <a:gd name="T6" fmla="*/ 0 w 37"/>
                  <a:gd name="T7" fmla="*/ 3 h 6"/>
                  <a:gd name="T8" fmla="*/ 0 w 37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">
                    <a:moveTo>
                      <a:pt x="0" y="4"/>
                    </a:moveTo>
                    <a:cubicBezTo>
                      <a:pt x="12" y="6"/>
                      <a:pt x="26" y="6"/>
                      <a:pt x="37" y="2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25" y="0"/>
                      <a:pt x="12" y="0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7" name="Freeform 72"/>
              <p:cNvSpPr>
                <a:spLocks/>
              </p:cNvSpPr>
              <p:nvPr/>
            </p:nvSpPr>
            <p:spPr bwMode="auto">
              <a:xfrm>
                <a:off x="-1216021" y="2759076"/>
                <a:ext cx="142874" cy="20638"/>
              </a:xfrm>
              <a:custGeom>
                <a:avLst/>
                <a:gdLst>
                  <a:gd name="T0" fmla="*/ 2 w 55"/>
                  <a:gd name="T1" fmla="*/ 6 h 8"/>
                  <a:gd name="T2" fmla="*/ 54 w 55"/>
                  <a:gd name="T3" fmla="*/ 3 h 8"/>
                  <a:gd name="T4" fmla="*/ 54 w 55"/>
                  <a:gd name="T5" fmla="*/ 1 h 8"/>
                  <a:gd name="T6" fmla="*/ 28 w 55"/>
                  <a:gd name="T7" fmla="*/ 2 h 8"/>
                  <a:gd name="T8" fmla="*/ 2 w 55"/>
                  <a:gd name="T9" fmla="*/ 3 h 8"/>
                  <a:gd name="T10" fmla="*/ 2 w 55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8">
                    <a:moveTo>
                      <a:pt x="2" y="6"/>
                    </a:moveTo>
                    <a:cubicBezTo>
                      <a:pt x="18" y="7"/>
                      <a:pt x="38" y="8"/>
                      <a:pt x="54" y="3"/>
                    </a:cubicBezTo>
                    <a:cubicBezTo>
                      <a:pt x="55" y="3"/>
                      <a:pt x="54" y="2"/>
                      <a:pt x="54" y="1"/>
                    </a:cubicBezTo>
                    <a:cubicBezTo>
                      <a:pt x="45" y="0"/>
                      <a:pt x="36" y="1"/>
                      <a:pt x="28" y="2"/>
                    </a:cubicBezTo>
                    <a:cubicBezTo>
                      <a:pt x="19" y="2"/>
                      <a:pt x="10" y="2"/>
                      <a:pt x="2" y="3"/>
                    </a:cubicBezTo>
                    <a:cubicBezTo>
                      <a:pt x="0" y="3"/>
                      <a:pt x="0" y="5"/>
                      <a:pt x="2" y="6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8" name="Freeform 73"/>
              <p:cNvSpPr>
                <a:spLocks/>
              </p:cNvSpPr>
              <p:nvPr/>
            </p:nvSpPr>
            <p:spPr bwMode="auto">
              <a:xfrm>
                <a:off x="-1098546" y="2752725"/>
                <a:ext cx="85724" cy="14288"/>
              </a:xfrm>
              <a:custGeom>
                <a:avLst/>
                <a:gdLst>
                  <a:gd name="T0" fmla="*/ 1 w 33"/>
                  <a:gd name="T1" fmla="*/ 2 h 5"/>
                  <a:gd name="T2" fmla="*/ 33 w 33"/>
                  <a:gd name="T3" fmla="*/ 1 h 5"/>
                  <a:gd name="T4" fmla="*/ 33 w 33"/>
                  <a:gd name="T5" fmla="*/ 0 h 5"/>
                  <a:gd name="T6" fmla="*/ 1 w 33"/>
                  <a:gd name="T7" fmla="*/ 2 h 5"/>
                  <a:gd name="T8" fmla="*/ 1 w 3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">
                    <a:moveTo>
                      <a:pt x="1" y="2"/>
                    </a:moveTo>
                    <a:cubicBezTo>
                      <a:pt x="12" y="3"/>
                      <a:pt x="22" y="5"/>
                      <a:pt x="33" y="1"/>
                    </a:cubicBezTo>
                    <a:cubicBezTo>
                      <a:pt x="33" y="1"/>
                      <a:pt x="33" y="0"/>
                      <a:pt x="33" y="0"/>
                    </a:cubicBezTo>
                    <a:cubicBezTo>
                      <a:pt x="22" y="0"/>
                      <a:pt x="1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9" name="Freeform 74"/>
              <p:cNvSpPr>
                <a:spLocks/>
              </p:cNvSpPr>
              <p:nvPr/>
            </p:nvSpPr>
            <p:spPr bwMode="auto">
              <a:xfrm>
                <a:off x="-1020759" y="2751138"/>
                <a:ext cx="31750" cy="12700"/>
              </a:xfrm>
              <a:custGeom>
                <a:avLst/>
                <a:gdLst>
                  <a:gd name="T0" fmla="*/ 0 w 12"/>
                  <a:gd name="T1" fmla="*/ 1 h 5"/>
                  <a:gd name="T2" fmla="*/ 1 w 12"/>
                  <a:gd name="T3" fmla="*/ 3 h 5"/>
                  <a:gd name="T4" fmla="*/ 1 w 12"/>
                  <a:gd name="T5" fmla="*/ 4 h 5"/>
                  <a:gd name="T6" fmla="*/ 6 w 12"/>
                  <a:gd name="T7" fmla="*/ 5 h 5"/>
                  <a:gd name="T8" fmla="*/ 11 w 12"/>
                  <a:gd name="T9" fmla="*/ 2 h 5"/>
                  <a:gd name="T10" fmla="*/ 11 w 12"/>
                  <a:gd name="T11" fmla="*/ 0 h 5"/>
                  <a:gd name="T12" fmla="*/ 5 w 12"/>
                  <a:gd name="T13" fmla="*/ 2 h 5"/>
                  <a:gd name="T14" fmla="*/ 3 w 12"/>
                  <a:gd name="T15" fmla="*/ 2 h 5"/>
                  <a:gd name="T16" fmla="*/ 2 w 12"/>
                  <a:gd name="T17" fmla="*/ 2 h 5"/>
                  <a:gd name="T18" fmla="*/ 1 w 12"/>
                  <a:gd name="T19" fmla="*/ 1 h 5"/>
                  <a:gd name="T20" fmla="*/ 0 w 12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5">
                    <a:moveTo>
                      <a:pt x="0" y="1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5"/>
                      <a:pt x="4" y="5"/>
                      <a:pt x="6" y="5"/>
                    </a:cubicBezTo>
                    <a:cubicBezTo>
                      <a:pt x="8" y="5"/>
                      <a:pt x="10" y="3"/>
                      <a:pt x="11" y="2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9" y="0"/>
                      <a:pt x="7" y="1"/>
                      <a:pt x="5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2"/>
                      <a:pt x="2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0" name="Freeform 75"/>
              <p:cNvSpPr>
                <a:spLocks/>
              </p:cNvSpPr>
              <p:nvPr/>
            </p:nvSpPr>
            <p:spPr bwMode="auto">
              <a:xfrm>
                <a:off x="-1009646" y="2752725"/>
                <a:ext cx="23812" cy="7938"/>
              </a:xfrm>
              <a:custGeom>
                <a:avLst/>
                <a:gdLst>
                  <a:gd name="T0" fmla="*/ 1 w 9"/>
                  <a:gd name="T1" fmla="*/ 2 h 3"/>
                  <a:gd name="T2" fmla="*/ 5 w 9"/>
                  <a:gd name="T3" fmla="*/ 3 h 3"/>
                  <a:gd name="T4" fmla="*/ 9 w 9"/>
                  <a:gd name="T5" fmla="*/ 0 h 3"/>
                  <a:gd name="T6" fmla="*/ 8 w 9"/>
                  <a:gd name="T7" fmla="*/ 0 h 3"/>
                  <a:gd name="T8" fmla="*/ 1 w 9"/>
                  <a:gd name="T9" fmla="*/ 2 h 3"/>
                  <a:gd name="T10" fmla="*/ 1 w 9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1" y="2"/>
                    </a:moveTo>
                    <a:cubicBezTo>
                      <a:pt x="2" y="2"/>
                      <a:pt x="4" y="3"/>
                      <a:pt x="5" y="3"/>
                    </a:cubicBezTo>
                    <a:cubicBezTo>
                      <a:pt x="7" y="2"/>
                      <a:pt x="8" y="2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6" y="1"/>
                      <a:pt x="3" y="2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1" name="Freeform 76"/>
              <p:cNvSpPr>
                <a:spLocks/>
              </p:cNvSpPr>
              <p:nvPr/>
            </p:nvSpPr>
            <p:spPr bwMode="auto">
              <a:xfrm>
                <a:off x="-1274758" y="2055812"/>
                <a:ext cx="134937" cy="20638"/>
              </a:xfrm>
              <a:custGeom>
                <a:avLst/>
                <a:gdLst>
                  <a:gd name="T0" fmla="*/ 2 w 52"/>
                  <a:gd name="T1" fmla="*/ 7 h 8"/>
                  <a:gd name="T2" fmla="*/ 51 w 52"/>
                  <a:gd name="T3" fmla="*/ 4 h 8"/>
                  <a:gd name="T4" fmla="*/ 51 w 52"/>
                  <a:gd name="T5" fmla="*/ 3 h 8"/>
                  <a:gd name="T6" fmla="*/ 22 w 52"/>
                  <a:gd name="T7" fmla="*/ 0 h 8"/>
                  <a:gd name="T8" fmla="*/ 1 w 52"/>
                  <a:gd name="T9" fmla="*/ 6 h 8"/>
                  <a:gd name="T10" fmla="*/ 2 w 52"/>
                  <a:gd name="T1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8">
                    <a:moveTo>
                      <a:pt x="2" y="7"/>
                    </a:moveTo>
                    <a:cubicBezTo>
                      <a:pt x="17" y="0"/>
                      <a:pt x="35" y="6"/>
                      <a:pt x="51" y="4"/>
                    </a:cubicBezTo>
                    <a:cubicBezTo>
                      <a:pt x="52" y="4"/>
                      <a:pt x="52" y="3"/>
                      <a:pt x="51" y="3"/>
                    </a:cubicBezTo>
                    <a:cubicBezTo>
                      <a:pt x="41" y="1"/>
                      <a:pt x="32" y="0"/>
                      <a:pt x="22" y="0"/>
                    </a:cubicBezTo>
                    <a:cubicBezTo>
                      <a:pt x="15" y="0"/>
                      <a:pt x="5" y="0"/>
                      <a:pt x="1" y="6"/>
                    </a:cubicBezTo>
                    <a:cubicBezTo>
                      <a:pt x="0" y="7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2" name="Freeform 77"/>
              <p:cNvSpPr>
                <a:spLocks/>
              </p:cNvSpPr>
              <p:nvPr/>
            </p:nvSpPr>
            <p:spPr bwMode="auto">
              <a:xfrm>
                <a:off x="-960434" y="2420937"/>
                <a:ext cx="33337" cy="314325"/>
              </a:xfrm>
              <a:custGeom>
                <a:avLst/>
                <a:gdLst>
                  <a:gd name="T0" fmla="*/ 7 w 13"/>
                  <a:gd name="T1" fmla="*/ 1 h 121"/>
                  <a:gd name="T2" fmla="*/ 7 w 13"/>
                  <a:gd name="T3" fmla="*/ 55 h 121"/>
                  <a:gd name="T4" fmla="*/ 0 w 13"/>
                  <a:gd name="T5" fmla="*/ 119 h 121"/>
                  <a:gd name="T6" fmla="*/ 2 w 13"/>
                  <a:gd name="T7" fmla="*/ 120 h 121"/>
                  <a:gd name="T8" fmla="*/ 12 w 13"/>
                  <a:gd name="T9" fmla="*/ 74 h 121"/>
                  <a:gd name="T10" fmla="*/ 8 w 13"/>
                  <a:gd name="T11" fmla="*/ 1 h 121"/>
                  <a:gd name="T12" fmla="*/ 7 w 13"/>
                  <a:gd name="T13" fmla="*/ 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1">
                    <a:moveTo>
                      <a:pt x="7" y="1"/>
                    </a:moveTo>
                    <a:cubicBezTo>
                      <a:pt x="3" y="18"/>
                      <a:pt x="6" y="37"/>
                      <a:pt x="7" y="55"/>
                    </a:cubicBezTo>
                    <a:cubicBezTo>
                      <a:pt x="9" y="78"/>
                      <a:pt x="5" y="97"/>
                      <a:pt x="0" y="119"/>
                    </a:cubicBezTo>
                    <a:cubicBezTo>
                      <a:pt x="0" y="120"/>
                      <a:pt x="1" y="121"/>
                      <a:pt x="2" y="120"/>
                    </a:cubicBezTo>
                    <a:cubicBezTo>
                      <a:pt x="12" y="107"/>
                      <a:pt x="12" y="89"/>
                      <a:pt x="12" y="74"/>
                    </a:cubicBezTo>
                    <a:cubicBezTo>
                      <a:pt x="13" y="50"/>
                      <a:pt x="9" y="25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3" name="Freeform 78"/>
              <p:cNvSpPr>
                <a:spLocks/>
              </p:cNvSpPr>
              <p:nvPr/>
            </p:nvSpPr>
            <p:spPr bwMode="auto">
              <a:xfrm>
                <a:off x="-989009" y="2709863"/>
                <a:ext cx="39687" cy="50800"/>
              </a:xfrm>
              <a:custGeom>
                <a:avLst/>
                <a:gdLst>
                  <a:gd name="T0" fmla="*/ 14 w 15"/>
                  <a:gd name="T1" fmla="*/ 0 h 20"/>
                  <a:gd name="T2" fmla="*/ 11 w 15"/>
                  <a:gd name="T3" fmla="*/ 4 h 20"/>
                  <a:gd name="T4" fmla="*/ 8 w 15"/>
                  <a:gd name="T5" fmla="*/ 10 h 20"/>
                  <a:gd name="T6" fmla="*/ 3 w 15"/>
                  <a:gd name="T7" fmla="*/ 14 h 20"/>
                  <a:gd name="T8" fmla="*/ 0 w 15"/>
                  <a:gd name="T9" fmla="*/ 18 h 20"/>
                  <a:gd name="T10" fmla="*/ 1 w 15"/>
                  <a:gd name="T11" fmla="*/ 19 h 20"/>
                  <a:gd name="T12" fmla="*/ 10 w 15"/>
                  <a:gd name="T13" fmla="*/ 12 h 20"/>
                  <a:gd name="T14" fmla="*/ 14 w 15"/>
                  <a:gd name="T15" fmla="*/ 7 h 20"/>
                  <a:gd name="T16" fmla="*/ 15 w 15"/>
                  <a:gd name="T17" fmla="*/ 4 h 20"/>
                  <a:gd name="T18" fmla="*/ 15 w 15"/>
                  <a:gd name="T19" fmla="*/ 1 h 20"/>
                  <a:gd name="T20" fmla="*/ 14 w 15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0">
                    <a:moveTo>
                      <a:pt x="14" y="0"/>
                    </a:moveTo>
                    <a:cubicBezTo>
                      <a:pt x="14" y="2"/>
                      <a:pt x="12" y="3"/>
                      <a:pt x="11" y="4"/>
                    </a:cubicBezTo>
                    <a:cubicBezTo>
                      <a:pt x="10" y="6"/>
                      <a:pt x="9" y="8"/>
                      <a:pt x="8" y="10"/>
                    </a:cubicBezTo>
                    <a:cubicBezTo>
                      <a:pt x="6" y="11"/>
                      <a:pt x="5" y="13"/>
                      <a:pt x="3" y="14"/>
                    </a:cubicBezTo>
                    <a:cubicBezTo>
                      <a:pt x="2" y="15"/>
                      <a:pt x="0" y="16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5" y="20"/>
                      <a:pt x="8" y="15"/>
                      <a:pt x="10" y="12"/>
                    </a:cubicBezTo>
                    <a:cubicBezTo>
                      <a:pt x="12" y="11"/>
                      <a:pt x="13" y="9"/>
                      <a:pt x="14" y="7"/>
                    </a:cubicBezTo>
                    <a:cubicBezTo>
                      <a:pt x="14" y="6"/>
                      <a:pt x="14" y="5"/>
                      <a:pt x="15" y="4"/>
                    </a:cubicBezTo>
                    <a:cubicBezTo>
                      <a:pt x="15" y="3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4" name="Freeform 79"/>
              <p:cNvSpPr>
                <a:spLocks/>
              </p:cNvSpPr>
              <p:nvPr/>
            </p:nvSpPr>
            <p:spPr bwMode="auto">
              <a:xfrm>
                <a:off x="-1033459" y="2740024"/>
                <a:ext cx="69849" cy="31750"/>
              </a:xfrm>
              <a:custGeom>
                <a:avLst/>
                <a:gdLst>
                  <a:gd name="T0" fmla="*/ 26 w 27"/>
                  <a:gd name="T1" fmla="*/ 0 h 12"/>
                  <a:gd name="T2" fmla="*/ 1 w 27"/>
                  <a:gd name="T3" fmla="*/ 7 h 12"/>
                  <a:gd name="T4" fmla="*/ 0 w 27"/>
                  <a:gd name="T5" fmla="*/ 9 h 12"/>
                  <a:gd name="T6" fmla="*/ 15 w 27"/>
                  <a:gd name="T7" fmla="*/ 10 h 12"/>
                  <a:gd name="T8" fmla="*/ 26 w 27"/>
                  <a:gd name="T9" fmla="*/ 1 h 12"/>
                  <a:gd name="T10" fmla="*/ 26 w 2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2">
                    <a:moveTo>
                      <a:pt x="26" y="0"/>
                    </a:moveTo>
                    <a:cubicBezTo>
                      <a:pt x="19" y="7"/>
                      <a:pt x="9" y="5"/>
                      <a:pt x="1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5" y="12"/>
                      <a:pt x="10" y="11"/>
                      <a:pt x="15" y="10"/>
                    </a:cubicBezTo>
                    <a:cubicBezTo>
                      <a:pt x="21" y="8"/>
                      <a:pt x="23" y="5"/>
                      <a:pt x="26" y="1"/>
                    </a:cubicBezTo>
                    <a:cubicBezTo>
                      <a:pt x="27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5" name="Freeform 80"/>
              <p:cNvSpPr>
                <a:spLocks/>
              </p:cNvSpPr>
              <p:nvPr/>
            </p:nvSpPr>
            <p:spPr bwMode="auto">
              <a:xfrm>
                <a:off x="-955671" y="2133599"/>
                <a:ext cx="26987" cy="307974"/>
              </a:xfrm>
              <a:custGeom>
                <a:avLst/>
                <a:gdLst>
                  <a:gd name="T0" fmla="*/ 4 w 10"/>
                  <a:gd name="T1" fmla="*/ 0 h 118"/>
                  <a:gd name="T2" fmla="*/ 4 w 10"/>
                  <a:gd name="T3" fmla="*/ 58 h 118"/>
                  <a:gd name="T4" fmla="*/ 2 w 10"/>
                  <a:gd name="T5" fmla="*/ 118 h 118"/>
                  <a:gd name="T6" fmla="*/ 3 w 10"/>
                  <a:gd name="T7" fmla="*/ 118 h 118"/>
                  <a:gd name="T8" fmla="*/ 8 w 10"/>
                  <a:gd name="T9" fmla="*/ 58 h 118"/>
                  <a:gd name="T10" fmla="*/ 4 w 10"/>
                  <a:gd name="T11" fmla="*/ 0 h 118"/>
                  <a:gd name="T12" fmla="*/ 4 w 10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8">
                    <a:moveTo>
                      <a:pt x="4" y="0"/>
                    </a:moveTo>
                    <a:cubicBezTo>
                      <a:pt x="4" y="20"/>
                      <a:pt x="5" y="39"/>
                      <a:pt x="4" y="58"/>
                    </a:cubicBezTo>
                    <a:cubicBezTo>
                      <a:pt x="3" y="78"/>
                      <a:pt x="0" y="98"/>
                      <a:pt x="2" y="118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6" y="98"/>
                      <a:pt x="7" y="78"/>
                      <a:pt x="8" y="58"/>
                    </a:cubicBezTo>
                    <a:cubicBezTo>
                      <a:pt x="9" y="39"/>
                      <a:pt x="10" y="19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6" name="Freeform 81"/>
              <p:cNvSpPr>
                <a:spLocks/>
              </p:cNvSpPr>
              <p:nvPr/>
            </p:nvSpPr>
            <p:spPr bwMode="auto">
              <a:xfrm>
                <a:off x="-1014410" y="2058986"/>
                <a:ext cx="98425" cy="138113"/>
              </a:xfrm>
              <a:custGeom>
                <a:avLst/>
                <a:gdLst>
                  <a:gd name="T0" fmla="*/ 0 w 38"/>
                  <a:gd name="T1" fmla="*/ 2 h 53"/>
                  <a:gd name="T2" fmla="*/ 25 w 38"/>
                  <a:gd name="T3" fmla="*/ 18 h 53"/>
                  <a:gd name="T4" fmla="*/ 29 w 38"/>
                  <a:gd name="T5" fmla="*/ 52 h 53"/>
                  <a:gd name="T6" fmla="*/ 31 w 38"/>
                  <a:gd name="T7" fmla="*/ 52 h 53"/>
                  <a:gd name="T8" fmla="*/ 1 w 38"/>
                  <a:gd name="T9" fmla="*/ 1 h 53"/>
                  <a:gd name="T10" fmla="*/ 0 w 38"/>
                  <a:gd name="T11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3">
                    <a:moveTo>
                      <a:pt x="0" y="2"/>
                    </a:moveTo>
                    <a:cubicBezTo>
                      <a:pt x="10" y="6"/>
                      <a:pt x="19" y="8"/>
                      <a:pt x="25" y="18"/>
                    </a:cubicBezTo>
                    <a:cubicBezTo>
                      <a:pt x="30" y="29"/>
                      <a:pt x="27" y="41"/>
                      <a:pt x="29" y="52"/>
                    </a:cubicBezTo>
                    <a:cubicBezTo>
                      <a:pt x="29" y="53"/>
                      <a:pt x="31" y="53"/>
                      <a:pt x="31" y="52"/>
                    </a:cubicBezTo>
                    <a:cubicBezTo>
                      <a:pt x="38" y="30"/>
                      <a:pt x="27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7" name="Freeform 82"/>
              <p:cNvSpPr>
                <a:spLocks/>
              </p:cNvSpPr>
              <p:nvPr/>
            </p:nvSpPr>
            <p:spPr bwMode="auto">
              <a:xfrm>
                <a:off x="-1158872" y="2670173"/>
                <a:ext cx="42862" cy="53975"/>
              </a:xfrm>
              <a:custGeom>
                <a:avLst/>
                <a:gdLst>
                  <a:gd name="T0" fmla="*/ 16 w 16"/>
                  <a:gd name="T1" fmla="*/ 1 h 21"/>
                  <a:gd name="T2" fmla="*/ 9 w 16"/>
                  <a:gd name="T3" fmla="*/ 21 h 21"/>
                  <a:gd name="T4" fmla="*/ 9 w 16"/>
                  <a:gd name="T5" fmla="*/ 21 h 21"/>
                  <a:gd name="T6" fmla="*/ 6 w 16"/>
                  <a:gd name="T7" fmla="*/ 8 h 21"/>
                  <a:gd name="T8" fmla="*/ 16 w 16"/>
                  <a:gd name="T9" fmla="*/ 1 h 21"/>
                  <a:gd name="T10" fmla="*/ 16 w 16"/>
                  <a:gd name="T1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1">
                    <a:moveTo>
                      <a:pt x="16" y="1"/>
                    </a:moveTo>
                    <a:cubicBezTo>
                      <a:pt x="4" y="0"/>
                      <a:pt x="0" y="15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7" y="17"/>
                      <a:pt x="5" y="13"/>
                      <a:pt x="6" y="8"/>
                    </a:cubicBezTo>
                    <a:cubicBezTo>
                      <a:pt x="7" y="4"/>
                      <a:pt x="12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8" name="Freeform 83"/>
              <p:cNvSpPr>
                <a:spLocks/>
              </p:cNvSpPr>
              <p:nvPr/>
            </p:nvSpPr>
            <p:spPr bwMode="auto">
              <a:xfrm>
                <a:off x="-1150934" y="2698749"/>
                <a:ext cx="44450" cy="44450"/>
              </a:xfrm>
              <a:custGeom>
                <a:avLst/>
                <a:gdLst>
                  <a:gd name="T0" fmla="*/ 0 w 17"/>
                  <a:gd name="T1" fmla="*/ 0 h 17"/>
                  <a:gd name="T2" fmla="*/ 4 w 17"/>
                  <a:gd name="T3" fmla="*/ 11 h 17"/>
                  <a:gd name="T4" fmla="*/ 17 w 17"/>
                  <a:gd name="T5" fmla="*/ 14 h 17"/>
                  <a:gd name="T6" fmla="*/ 17 w 17"/>
                  <a:gd name="T7" fmla="*/ 13 h 17"/>
                  <a:gd name="T8" fmla="*/ 7 w 17"/>
                  <a:gd name="T9" fmla="*/ 10 h 17"/>
                  <a:gd name="T10" fmla="*/ 1 w 17"/>
                  <a:gd name="T11" fmla="*/ 0 h 17"/>
                  <a:gd name="T12" fmla="*/ 0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cubicBezTo>
                      <a:pt x="0" y="5"/>
                      <a:pt x="1" y="9"/>
                      <a:pt x="4" y="11"/>
                    </a:cubicBezTo>
                    <a:cubicBezTo>
                      <a:pt x="7" y="14"/>
                      <a:pt x="13" y="17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4" y="11"/>
                      <a:pt x="10" y="12"/>
                      <a:pt x="7" y="10"/>
                    </a:cubicBezTo>
                    <a:cubicBezTo>
                      <a:pt x="4" y="8"/>
                      <a:pt x="2" y="4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9" name="Freeform 84"/>
              <p:cNvSpPr>
                <a:spLocks/>
              </p:cNvSpPr>
              <p:nvPr/>
            </p:nvSpPr>
            <p:spPr bwMode="auto">
              <a:xfrm>
                <a:off x="-1122360" y="2727324"/>
                <a:ext cx="39687" cy="11113"/>
              </a:xfrm>
              <a:custGeom>
                <a:avLst/>
                <a:gdLst>
                  <a:gd name="T0" fmla="*/ 0 w 15"/>
                  <a:gd name="T1" fmla="*/ 2 h 4"/>
                  <a:gd name="T2" fmla="*/ 15 w 15"/>
                  <a:gd name="T3" fmla="*/ 1 h 4"/>
                  <a:gd name="T4" fmla="*/ 15 w 15"/>
                  <a:gd name="T5" fmla="*/ 0 h 4"/>
                  <a:gd name="T6" fmla="*/ 0 w 15"/>
                  <a:gd name="T7" fmla="*/ 1 h 4"/>
                  <a:gd name="T8" fmla="*/ 0 w 1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0" y="2"/>
                    </a:moveTo>
                    <a:cubicBezTo>
                      <a:pt x="5" y="4"/>
                      <a:pt x="11" y="4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5" y="2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0" name="Freeform 85"/>
              <p:cNvSpPr>
                <a:spLocks/>
              </p:cNvSpPr>
              <p:nvPr/>
            </p:nvSpPr>
            <p:spPr bwMode="auto">
              <a:xfrm>
                <a:off x="-1090610" y="2679699"/>
                <a:ext cx="17462" cy="52388"/>
              </a:xfrm>
              <a:custGeom>
                <a:avLst/>
                <a:gdLst>
                  <a:gd name="T0" fmla="*/ 0 w 7"/>
                  <a:gd name="T1" fmla="*/ 20 h 20"/>
                  <a:gd name="T2" fmla="*/ 2 w 7"/>
                  <a:gd name="T3" fmla="*/ 1 h 20"/>
                  <a:gd name="T4" fmla="*/ 1 w 7"/>
                  <a:gd name="T5" fmla="*/ 1 h 20"/>
                  <a:gd name="T6" fmla="*/ 4 w 7"/>
                  <a:gd name="T7" fmla="*/ 9 h 20"/>
                  <a:gd name="T8" fmla="*/ 0 w 7"/>
                  <a:gd name="T9" fmla="*/ 20 h 20"/>
                  <a:gd name="T10" fmla="*/ 0 w 7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0">
                    <a:moveTo>
                      <a:pt x="0" y="20"/>
                    </a:moveTo>
                    <a:cubicBezTo>
                      <a:pt x="5" y="15"/>
                      <a:pt x="7" y="6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2" y="4"/>
                      <a:pt x="3" y="6"/>
                      <a:pt x="4" y="9"/>
                    </a:cubicBezTo>
                    <a:cubicBezTo>
                      <a:pt x="4" y="13"/>
                      <a:pt x="3" y="16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1" name="Freeform 86"/>
              <p:cNvSpPr>
                <a:spLocks/>
              </p:cNvSpPr>
              <p:nvPr/>
            </p:nvSpPr>
            <p:spPr bwMode="auto">
              <a:xfrm>
                <a:off x="-1135059" y="2665412"/>
                <a:ext cx="52386" cy="28575"/>
              </a:xfrm>
              <a:custGeom>
                <a:avLst/>
                <a:gdLst>
                  <a:gd name="T0" fmla="*/ 20 w 20"/>
                  <a:gd name="T1" fmla="*/ 11 h 11"/>
                  <a:gd name="T2" fmla="*/ 13 w 20"/>
                  <a:gd name="T3" fmla="*/ 4 h 11"/>
                  <a:gd name="T4" fmla="*/ 1 w 20"/>
                  <a:gd name="T5" fmla="*/ 2 h 11"/>
                  <a:gd name="T6" fmla="*/ 1 w 20"/>
                  <a:gd name="T7" fmla="*/ 3 h 11"/>
                  <a:gd name="T8" fmla="*/ 10 w 20"/>
                  <a:gd name="T9" fmla="*/ 6 h 11"/>
                  <a:gd name="T10" fmla="*/ 20 w 20"/>
                  <a:gd name="T11" fmla="*/ 11 h 11"/>
                  <a:gd name="T12" fmla="*/ 20 w 2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1">
                    <a:moveTo>
                      <a:pt x="20" y="11"/>
                    </a:moveTo>
                    <a:cubicBezTo>
                      <a:pt x="19" y="7"/>
                      <a:pt x="17" y="5"/>
                      <a:pt x="13" y="4"/>
                    </a:cubicBezTo>
                    <a:cubicBezTo>
                      <a:pt x="10" y="2"/>
                      <a:pt x="5" y="0"/>
                      <a:pt x="1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4" y="5"/>
                      <a:pt x="7" y="5"/>
                      <a:pt x="10" y="6"/>
                    </a:cubicBezTo>
                    <a:cubicBezTo>
                      <a:pt x="13" y="7"/>
                      <a:pt x="17" y="9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2" name="Freeform 87"/>
              <p:cNvSpPr>
                <a:spLocks/>
              </p:cNvSpPr>
              <p:nvPr/>
            </p:nvSpPr>
            <p:spPr bwMode="auto">
              <a:xfrm>
                <a:off x="-1131884" y="2666999"/>
                <a:ext cx="57150" cy="28575"/>
              </a:xfrm>
              <a:custGeom>
                <a:avLst/>
                <a:gdLst>
                  <a:gd name="T0" fmla="*/ 0 w 22"/>
                  <a:gd name="T1" fmla="*/ 3 h 11"/>
                  <a:gd name="T2" fmla="*/ 12 w 22"/>
                  <a:gd name="T3" fmla="*/ 4 h 11"/>
                  <a:gd name="T4" fmla="*/ 21 w 22"/>
                  <a:gd name="T5" fmla="*/ 10 h 11"/>
                  <a:gd name="T6" fmla="*/ 22 w 22"/>
                  <a:gd name="T7" fmla="*/ 10 h 11"/>
                  <a:gd name="T8" fmla="*/ 0 w 22"/>
                  <a:gd name="T9" fmla="*/ 3 h 11"/>
                  <a:gd name="T10" fmla="*/ 0 w 22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0" y="3"/>
                    </a:moveTo>
                    <a:cubicBezTo>
                      <a:pt x="4" y="2"/>
                      <a:pt x="8" y="3"/>
                      <a:pt x="12" y="4"/>
                    </a:cubicBezTo>
                    <a:cubicBezTo>
                      <a:pt x="16" y="5"/>
                      <a:pt x="18" y="8"/>
                      <a:pt x="21" y="10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19" y="2"/>
                      <a:pt x="7" y="0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3" name="Freeform 88"/>
              <p:cNvSpPr>
                <a:spLocks/>
              </p:cNvSpPr>
              <p:nvPr/>
            </p:nvSpPr>
            <p:spPr bwMode="auto">
              <a:xfrm>
                <a:off x="-1087434" y="2679699"/>
                <a:ext cx="17462" cy="55562"/>
              </a:xfrm>
              <a:custGeom>
                <a:avLst/>
                <a:gdLst>
                  <a:gd name="T0" fmla="*/ 0 w 7"/>
                  <a:gd name="T1" fmla="*/ 1 h 21"/>
                  <a:gd name="T2" fmla="*/ 4 w 7"/>
                  <a:gd name="T3" fmla="*/ 10 h 21"/>
                  <a:gd name="T4" fmla="*/ 1 w 7"/>
                  <a:gd name="T5" fmla="*/ 19 h 21"/>
                  <a:gd name="T6" fmla="*/ 2 w 7"/>
                  <a:gd name="T7" fmla="*/ 20 h 21"/>
                  <a:gd name="T8" fmla="*/ 7 w 7"/>
                  <a:gd name="T9" fmla="*/ 10 h 21"/>
                  <a:gd name="T10" fmla="*/ 1 w 7"/>
                  <a:gd name="T11" fmla="*/ 0 h 21"/>
                  <a:gd name="T12" fmla="*/ 0 w 7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1">
                    <a:moveTo>
                      <a:pt x="0" y="1"/>
                    </a:moveTo>
                    <a:cubicBezTo>
                      <a:pt x="3" y="4"/>
                      <a:pt x="4" y="7"/>
                      <a:pt x="4" y="10"/>
                    </a:cubicBezTo>
                    <a:cubicBezTo>
                      <a:pt x="4" y="14"/>
                      <a:pt x="2" y="16"/>
                      <a:pt x="1" y="19"/>
                    </a:cubicBezTo>
                    <a:cubicBezTo>
                      <a:pt x="1" y="20"/>
                      <a:pt x="2" y="21"/>
                      <a:pt x="2" y="20"/>
                    </a:cubicBezTo>
                    <a:cubicBezTo>
                      <a:pt x="6" y="18"/>
                      <a:pt x="7" y="14"/>
                      <a:pt x="7" y="10"/>
                    </a:cubicBezTo>
                    <a:cubicBezTo>
                      <a:pt x="7" y="6"/>
                      <a:pt x="4" y="3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4" name="Freeform 89"/>
              <p:cNvSpPr>
                <a:spLocks/>
              </p:cNvSpPr>
              <p:nvPr/>
            </p:nvSpPr>
            <p:spPr bwMode="auto">
              <a:xfrm>
                <a:off x="-1122360" y="2714626"/>
                <a:ext cx="44450" cy="28575"/>
              </a:xfrm>
              <a:custGeom>
                <a:avLst/>
                <a:gdLst>
                  <a:gd name="T0" fmla="*/ 16 w 17"/>
                  <a:gd name="T1" fmla="*/ 1 h 11"/>
                  <a:gd name="T2" fmla="*/ 9 w 17"/>
                  <a:gd name="T3" fmla="*/ 7 h 11"/>
                  <a:gd name="T4" fmla="*/ 0 w 17"/>
                  <a:gd name="T5" fmla="*/ 7 h 11"/>
                  <a:gd name="T6" fmla="*/ 0 w 17"/>
                  <a:gd name="T7" fmla="*/ 8 h 11"/>
                  <a:gd name="T8" fmla="*/ 10 w 17"/>
                  <a:gd name="T9" fmla="*/ 9 h 11"/>
                  <a:gd name="T10" fmla="*/ 17 w 17"/>
                  <a:gd name="T11" fmla="*/ 1 h 11"/>
                  <a:gd name="T12" fmla="*/ 16 w 17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16" y="1"/>
                    </a:moveTo>
                    <a:cubicBezTo>
                      <a:pt x="14" y="4"/>
                      <a:pt x="12" y="6"/>
                      <a:pt x="9" y="7"/>
                    </a:cubicBezTo>
                    <a:cubicBezTo>
                      <a:pt x="6" y="8"/>
                      <a:pt x="3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3" y="11"/>
                      <a:pt x="6" y="11"/>
                      <a:pt x="10" y="9"/>
                    </a:cubicBezTo>
                    <a:cubicBezTo>
                      <a:pt x="13" y="8"/>
                      <a:pt x="15" y="5"/>
                      <a:pt x="17" y="1"/>
                    </a:cubicBezTo>
                    <a:cubicBezTo>
                      <a:pt x="17" y="1"/>
                      <a:pt x="16" y="0"/>
                      <a:pt x="16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5" name="Freeform 90"/>
              <p:cNvSpPr>
                <a:spLocks/>
              </p:cNvSpPr>
              <p:nvPr/>
            </p:nvSpPr>
            <p:spPr bwMode="auto">
              <a:xfrm>
                <a:off x="-1158872" y="2673351"/>
                <a:ext cx="36512" cy="46038"/>
              </a:xfrm>
              <a:custGeom>
                <a:avLst/>
                <a:gdLst>
                  <a:gd name="T0" fmla="*/ 14 w 14"/>
                  <a:gd name="T1" fmla="*/ 1 h 18"/>
                  <a:gd name="T2" fmla="*/ 9 w 14"/>
                  <a:gd name="T3" fmla="*/ 18 h 18"/>
                  <a:gd name="T4" fmla="*/ 9 w 14"/>
                  <a:gd name="T5" fmla="*/ 17 h 18"/>
                  <a:gd name="T6" fmla="*/ 7 w 14"/>
                  <a:gd name="T7" fmla="*/ 8 h 18"/>
                  <a:gd name="T8" fmla="*/ 14 w 14"/>
                  <a:gd name="T9" fmla="*/ 1 h 18"/>
                  <a:gd name="T10" fmla="*/ 14 w 14"/>
                  <a:gd name="T1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8">
                    <a:moveTo>
                      <a:pt x="14" y="1"/>
                    </a:moveTo>
                    <a:cubicBezTo>
                      <a:pt x="5" y="0"/>
                      <a:pt x="0" y="13"/>
                      <a:pt x="9" y="18"/>
                    </a:cubicBezTo>
                    <a:cubicBezTo>
                      <a:pt x="9" y="18"/>
                      <a:pt x="10" y="17"/>
                      <a:pt x="9" y="17"/>
                    </a:cubicBezTo>
                    <a:cubicBezTo>
                      <a:pt x="8" y="14"/>
                      <a:pt x="6" y="11"/>
                      <a:pt x="7" y="8"/>
                    </a:cubicBezTo>
                    <a:cubicBezTo>
                      <a:pt x="7" y="4"/>
                      <a:pt x="12" y="3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6" name="Freeform 91"/>
              <p:cNvSpPr>
                <a:spLocks/>
              </p:cNvSpPr>
              <p:nvPr/>
            </p:nvSpPr>
            <p:spPr bwMode="auto">
              <a:xfrm>
                <a:off x="-1119184" y="2667001"/>
                <a:ext cx="41275" cy="12700"/>
              </a:xfrm>
              <a:custGeom>
                <a:avLst/>
                <a:gdLst>
                  <a:gd name="T0" fmla="*/ 1 w 16"/>
                  <a:gd name="T1" fmla="*/ 1 h 5"/>
                  <a:gd name="T2" fmla="*/ 4 w 16"/>
                  <a:gd name="T3" fmla="*/ 1 h 5"/>
                  <a:gd name="T4" fmla="*/ 8 w 16"/>
                  <a:gd name="T5" fmla="*/ 2 h 5"/>
                  <a:gd name="T6" fmla="*/ 15 w 16"/>
                  <a:gd name="T7" fmla="*/ 5 h 5"/>
                  <a:gd name="T8" fmla="*/ 16 w 16"/>
                  <a:gd name="T9" fmla="*/ 4 h 5"/>
                  <a:gd name="T10" fmla="*/ 9 w 16"/>
                  <a:gd name="T11" fmla="*/ 1 h 5"/>
                  <a:gd name="T12" fmla="*/ 5 w 16"/>
                  <a:gd name="T13" fmla="*/ 0 h 5"/>
                  <a:gd name="T14" fmla="*/ 1 w 16"/>
                  <a:gd name="T15" fmla="*/ 0 h 5"/>
                  <a:gd name="T16" fmla="*/ 1 w 16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">
                    <a:moveTo>
                      <a:pt x="1" y="1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11" y="3"/>
                      <a:pt x="13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4" y="2"/>
                      <a:pt x="11" y="1"/>
                      <a:pt x="9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7" name="Freeform 92"/>
              <p:cNvSpPr>
                <a:spLocks/>
              </p:cNvSpPr>
              <p:nvPr/>
            </p:nvSpPr>
            <p:spPr bwMode="auto">
              <a:xfrm>
                <a:off x="-1093785" y="2674937"/>
                <a:ext cx="20637" cy="26988"/>
              </a:xfrm>
              <a:custGeom>
                <a:avLst/>
                <a:gdLst>
                  <a:gd name="T0" fmla="*/ 0 w 8"/>
                  <a:gd name="T1" fmla="*/ 0 h 10"/>
                  <a:gd name="T2" fmla="*/ 4 w 8"/>
                  <a:gd name="T3" fmla="*/ 5 h 10"/>
                  <a:gd name="T4" fmla="*/ 8 w 8"/>
                  <a:gd name="T5" fmla="*/ 10 h 10"/>
                  <a:gd name="T6" fmla="*/ 8 w 8"/>
                  <a:gd name="T7" fmla="*/ 10 h 10"/>
                  <a:gd name="T8" fmla="*/ 6 w 8"/>
                  <a:gd name="T9" fmla="*/ 3 h 10"/>
                  <a:gd name="T10" fmla="*/ 0 w 8"/>
                  <a:gd name="T11" fmla="*/ 0 h 10"/>
                  <a:gd name="T12" fmla="*/ 0 w 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2" y="1"/>
                      <a:pt x="3" y="3"/>
                      <a:pt x="4" y="5"/>
                    </a:cubicBezTo>
                    <a:cubicBezTo>
                      <a:pt x="6" y="6"/>
                      <a:pt x="6" y="8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7"/>
                      <a:pt x="7" y="5"/>
                      <a:pt x="6" y="3"/>
                    </a:cubicBezTo>
                    <a:cubicBezTo>
                      <a:pt x="4" y="2"/>
                      <a:pt x="2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8" name="Freeform 93"/>
              <p:cNvSpPr>
                <a:spLocks/>
              </p:cNvSpPr>
              <p:nvPr/>
            </p:nvSpPr>
            <p:spPr bwMode="auto">
              <a:xfrm>
                <a:off x="-1274759" y="2181225"/>
                <a:ext cx="233362" cy="11113"/>
              </a:xfrm>
              <a:custGeom>
                <a:avLst/>
                <a:gdLst>
                  <a:gd name="T0" fmla="*/ 1 w 90"/>
                  <a:gd name="T1" fmla="*/ 2 h 4"/>
                  <a:gd name="T2" fmla="*/ 90 w 90"/>
                  <a:gd name="T3" fmla="*/ 1 h 4"/>
                  <a:gd name="T4" fmla="*/ 90 w 90"/>
                  <a:gd name="T5" fmla="*/ 1 h 4"/>
                  <a:gd name="T6" fmla="*/ 1 w 90"/>
                  <a:gd name="T7" fmla="*/ 2 h 4"/>
                  <a:gd name="T8" fmla="*/ 1 w 90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">
                    <a:moveTo>
                      <a:pt x="1" y="2"/>
                    </a:moveTo>
                    <a:cubicBezTo>
                      <a:pt x="30" y="3"/>
                      <a:pt x="60" y="4"/>
                      <a:pt x="90" y="1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60" y="0"/>
                      <a:pt x="30" y="2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9" name="Freeform 94"/>
              <p:cNvSpPr>
                <a:spLocks/>
              </p:cNvSpPr>
              <p:nvPr/>
            </p:nvSpPr>
            <p:spPr bwMode="auto">
              <a:xfrm>
                <a:off x="-1062036" y="2178051"/>
                <a:ext cx="104775" cy="11113"/>
              </a:xfrm>
              <a:custGeom>
                <a:avLst/>
                <a:gdLst>
                  <a:gd name="T0" fmla="*/ 0 w 40"/>
                  <a:gd name="T1" fmla="*/ 2 h 4"/>
                  <a:gd name="T2" fmla="*/ 39 w 40"/>
                  <a:gd name="T3" fmla="*/ 1 h 4"/>
                  <a:gd name="T4" fmla="*/ 39 w 40"/>
                  <a:gd name="T5" fmla="*/ 0 h 4"/>
                  <a:gd name="T6" fmla="*/ 0 w 40"/>
                  <a:gd name="T7" fmla="*/ 2 h 4"/>
                  <a:gd name="T8" fmla="*/ 0 w 40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">
                    <a:moveTo>
                      <a:pt x="0" y="2"/>
                    </a:moveTo>
                    <a:cubicBezTo>
                      <a:pt x="12" y="4"/>
                      <a:pt x="26" y="4"/>
                      <a:pt x="39" y="1"/>
                    </a:cubicBezTo>
                    <a:cubicBezTo>
                      <a:pt x="40" y="1"/>
                      <a:pt x="39" y="0"/>
                      <a:pt x="39" y="0"/>
                    </a:cubicBezTo>
                    <a:cubicBezTo>
                      <a:pt x="26" y="0"/>
                      <a:pt x="13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0" name="Freeform 95"/>
              <p:cNvSpPr>
                <a:spLocks/>
              </p:cNvSpPr>
              <p:nvPr/>
            </p:nvSpPr>
            <p:spPr bwMode="auto">
              <a:xfrm>
                <a:off x="-1277935" y="2185988"/>
                <a:ext cx="17462" cy="455613"/>
              </a:xfrm>
              <a:custGeom>
                <a:avLst/>
                <a:gdLst>
                  <a:gd name="T0" fmla="*/ 1 w 7"/>
                  <a:gd name="T1" fmla="*/ 2 h 175"/>
                  <a:gd name="T2" fmla="*/ 2 w 7"/>
                  <a:gd name="T3" fmla="*/ 174 h 175"/>
                  <a:gd name="T4" fmla="*/ 5 w 7"/>
                  <a:gd name="T5" fmla="*/ 174 h 175"/>
                  <a:gd name="T6" fmla="*/ 3 w 7"/>
                  <a:gd name="T7" fmla="*/ 2 h 175"/>
                  <a:gd name="T8" fmla="*/ 1 w 7"/>
                  <a:gd name="T9" fmla="*/ 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5">
                    <a:moveTo>
                      <a:pt x="1" y="2"/>
                    </a:moveTo>
                    <a:cubicBezTo>
                      <a:pt x="3" y="59"/>
                      <a:pt x="2" y="116"/>
                      <a:pt x="2" y="174"/>
                    </a:cubicBezTo>
                    <a:cubicBezTo>
                      <a:pt x="2" y="175"/>
                      <a:pt x="5" y="175"/>
                      <a:pt x="5" y="174"/>
                    </a:cubicBezTo>
                    <a:cubicBezTo>
                      <a:pt x="5" y="116"/>
                      <a:pt x="7" y="59"/>
                      <a:pt x="3" y="2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1" name="Freeform 96"/>
              <p:cNvSpPr>
                <a:spLocks/>
              </p:cNvSpPr>
              <p:nvPr/>
            </p:nvSpPr>
            <p:spPr bwMode="auto">
              <a:xfrm>
                <a:off x="-1265236" y="2633662"/>
                <a:ext cx="301624" cy="15875"/>
              </a:xfrm>
              <a:custGeom>
                <a:avLst/>
                <a:gdLst>
                  <a:gd name="T0" fmla="*/ 1 w 116"/>
                  <a:gd name="T1" fmla="*/ 0 h 6"/>
                  <a:gd name="T2" fmla="*/ 0 w 116"/>
                  <a:gd name="T3" fmla="*/ 0 h 6"/>
                  <a:gd name="T4" fmla="*/ 0 w 116"/>
                  <a:gd name="T5" fmla="*/ 1 h 6"/>
                  <a:gd name="T6" fmla="*/ 35 w 116"/>
                  <a:gd name="T7" fmla="*/ 3 h 6"/>
                  <a:gd name="T8" fmla="*/ 115 w 116"/>
                  <a:gd name="T9" fmla="*/ 1 h 6"/>
                  <a:gd name="T10" fmla="*/ 115 w 116"/>
                  <a:gd name="T11" fmla="*/ 0 h 6"/>
                  <a:gd name="T12" fmla="*/ 1 w 116"/>
                  <a:gd name="T13" fmla="*/ 0 h 6"/>
                  <a:gd name="T14" fmla="*/ 1 w 11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8" y="6"/>
                      <a:pt x="26" y="3"/>
                      <a:pt x="35" y="3"/>
                    </a:cubicBezTo>
                    <a:cubicBezTo>
                      <a:pt x="62" y="4"/>
                      <a:pt x="89" y="4"/>
                      <a:pt x="115" y="1"/>
                    </a:cubicBezTo>
                    <a:cubicBezTo>
                      <a:pt x="116" y="1"/>
                      <a:pt x="116" y="0"/>
                      <a:pt x="115" y="0"/>
                    </a:cubicBezTo>
                    <a:cubicBezTo>
                      <a:pt x="110" y="0"/>
                      <a:pt x="1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2" name="Freeform 97"/>
              <p:cNvSpPr>
                <a:spLocks/>
              </p:cNvSpPr>
              <p:nvPr/>
            </p:nvSpPr>
            <p:spPr bwMode="auto">
              <a:xfrm>
                <a:off x="-985838" y="2184396"/>
                <a:ext cx="28575" cy="454025"/>
              </a:xfrm>
              <a:custGeom>
                <a:avLst/>
                <a:gdLst>
                  <a:gd name="T0" fmla="*/ 8 w 11"/>
                  <a:gd name="T1" fmla="*/ 1 h 175"/>
                  <a:gd name="T2" fmla="*/ 7 w 11"/>
                  <a:gd name="T3" fmla="*/ 173 h 175"/>
                  <a:gd name="T4" fmla="*/ 11 w 11"/>
                  <a:gd name="T5" fmla="*/ 173 h 175"/>
                  <a:gd name="T6" fmla="*/ 9 w 11"/>
                  <a:gd name="T7" fmla="*/ 1 h 175"/>
                  <a:gd name="T8" fmla="*/ 8 w 11"/>
                  <a:gd name="T9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5">
                    <a:moveTo>
                      <a:pt x="8" y="1"/>
                    </a:moveTo>
                    <a:cubicBezTo>
                      <a:pt x="5" y="58"/>
                      <a:pt x="0" y="116"/>
                      <a:pt x="7" y="173"/>
                    </a:cubicBezTo>
                    <a:cubicBezTo>
                      <a:pt x="7" y="175"/>
                      <a:pt x="11" y="175"/>
                      <a:pt x="11" y="173"/>
                    </a:cubicBezTo>
                    <a:cubicBezTo>
                      <a:pt x="6" y="116"/>
                      <a:pt x="10" y="59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3" name="Freeform 98"/>
              <p:cNvSpPr>
                <a:spLocks/>
              </p:cNvSpPr>
              <p:nvPr/>
            </p:nvSpPr>
            <p:spPr bwMode="auto">
              <a:xfrm>
                <a:off x="-1254125" y="2185987"/>
                <a:ext cx="138112" cy="198437"/>
              </a:xfrm>
              <a:custGeom>
                <a:avLst/>
                <a:gdLst>
                  <a:gd name="T0" fmla="*/ 53 w 53"/>
                  <a:gd name="T1" fmla="*/ 0 h 76"/>
                  <a:gd name="T2" fmla="*/ 30 w 53"/>
                  <a:gd name="T3" fmla="*/ 30 h 76"/>
                  <a:gd name="T4" fmla="*/ 0 w 53"/>
                  <a:gd name="T5" fmla="*/ 75 h 76"/>
                  <a:gd name="T6" fmla="*/ 1 w 53"/>
                  <a:gd name="T7" fmla="*/ 76 h 76"/>
                  <a:gd name="T8" fmla="*/ 28 w 53"/>
                  <a:gd name="T9" fmla="*/ 36 h 76"/>
                  <a:gd name="T10" fmla="*/ 45 w 53"/>
                  <a:gd name="T11" fmla="*/ 12 h 76"/>
                  <a:gd name="T12" fmla="*/ 53 w 53"/>
                  <a:gd name="T13" fmla="*/ 0 h 76"/>
                  <a:gd name="T14" fmla="*/ 53 w 53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76">
                    <a:moveTo>
                      <a:pt x="53" y="0"/>
                    </a:moveTo>
                    <a:cubicBezTo>
                      <a:pt x="43" y="4"/>
                      <a:pt x="35" y="22"/>
                      <a:pt x="30" y="30"/>
                    </a:cubicBezTo>
                    <a:cubicBezTo>
                      <a:pt x="20" y="44"/>
                      <a:pt x="6" y="59"/>
                      <a:pt x="0" y="75"/>
                    </a:cubicBezTo>
                    <a:cubicBezTo>
                      <a:pt x="0" y="76"/>
                      <a:pt x="1" y="76"/>
                      <a:pt x="1" y="76"/>
                    </a:cubicBezTo>
                    <a:cubicBezTo>
                      <a:pt x="11" y="63"/>
                      <a:pt x="19" y="49"/>
                      <a:pt x="28" y="36"/>
                    </a:cubicBezTo>
                    <a:cubicBezTo>
                      <a:pt x="34" y="28"/>
                      <a:pt x="39" y="20"/>
                      <a:pt x="45" y="12"/>
                    </a:cubicBezTo>
                    <a:cubicBezTo>
                      <a:pt x="47" y="10"/>
                      <a:pt x="50" y="2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4" name="Freeform 99"/>
              <p:cNvSpPr>
                <a:spLocks/>
              </p:cNvSpPr>
              <p:nvPr/>
            </p:nvSpPr>
            <p:spPr bwMode="auto">
              <a:xfrm>
                <a:off x="-1252538" y="2217736"/>
                <a:ext cx="157162" cy="217488"/>
              </a:xfrm>
              <a:custGeom>
                <a:avLst/>
                <a:gdLst>
                  <a:gd name="T0" fmla="*/ 60 w 60"/>
                  <a:gd name="T1" fmla="*/ 0 h 84"/>
                  <a:gd name="T2" fmla="*/ 0 w 60"/>
                  <a:gd name="T3" fmla="*/ 83 h 84"/>
                  <a:gd name="T4" fmla="*/ 1 w 60"/>
                  <a:gd name="T5" fmla="*/ 83 h 84"/>
                  <a:gd name="T6" fmla="*/ 60 w 60"/>
                  <a:gd name="T7" fmla="*/ 0 h 84"/>
                  <a:gd name="T8" fmla="*/ 60 w 6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4">
                    <a:moveTo>
                      <a:pt x="60" y="0"/>
                    </a:moveTo>
                    <a:cubicBezTo>
                      <a:pt x="35" y="22"/>
                      <a:pt x="15" y="54"/>
                      <a:pt x="0" y="83"/>
                    </a:cubicBezTo>
                    <a:cubicBezTo>
                      <a:pt x="0" y="83"/>
                      <a:pt x="1" y="84"/>
                      <a:pt x="1" y="83"/>
                    </a:cubicBezTo>
                    <a:cubicBezTo>
                      <a:pt x="19" y="54"/>
                      <a:pt x="39" y="27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5" name="Freeform 100"/>
              <p:cNvSpPr>
                <a:spLocks/>
              </p:cNvSpPr>
              <p:nvPr/>
            </p:nvSpPr>
            <p:spPr bwMode="auto">
              <a:xfrm>
                <a:off x="-1066799" y="2193924"/>
                <a:ext cx="53974" cy="60325"/>
              </a:xfrm>
              <a:custGeom>
                <a:avLst/>
                <a:gdLst>
                  <a:gd name="T0" fmla="*/ 21 w 21"/>
                  <a:gd name="T1" fmla="*/ 0 h 23"/>
                  <a:gd name="T2" fmla="*/ 0 w 21"/>
                  <a:gd name="T3" fmla="*/ 23 h 23"/>
                  <a:gd name="T4" fmla="*/ 1 w 21"/>
                  <a:gd name="T5" fmla="*/ 23 h 23"/>
                  <a:gd name="T6" fmla="*/ 21 w 21"/>
                  <a:gd name="T7" fmla="*/ 0 h 23"/>
                  <a:gd name="T8" fmla="*/ 21 w 2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21" y="0"/>
                    </a:moveTo>
                    <a:cubicBezTo>
                      <a:pt x="14" y="8"/>
                      <a:pt x="8" y="16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8" y="16"/>
                      <a:pt x="14" y="8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6" name="Freeform 101"/>
              <p:cNvSpPr>
                <a:spLocks/>
              </p:cNvSpPr>
              <p:nvPr/>
            </p:nvSpPr>
            <p:spPr bwMode="auto">
              <a:xfrm>
                <a:off x="-1265238" y="2352675"/>
                <a:ext cx="153987" cy="220663"/>
              </a:xfrm>
              <a:custGeom>
                <a:avLst/>
                <a:gdLst>
                  <a:gd name="T0" fmla="*/ 1 w 59"/>
                  <a:gd name="T1" fmla="*/ 85 h 85"/>
                  <a:gd name="T2" fmla="*/ 59 w 59"/>
                  <a:gd name="T3" fmla="*/ 0 h 85"/>
                  <a:gd name="T4" fmla="*/ 58 w 59"/>
                  <a:gd name="T5" fmla="*/ 0 h 85"/>
                  <a:gd name="T6" fmla="*/ 1 w 59"/>
                  <a:gd name="T7" fmla="*/ 85 h 85"/>
                  <a:gd name="T8" fmla="*/ 1 w 59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85">
                    <a:moveTo>
                      <a:pt x="1" y="85"/>
                    </a:moveTo>
                    <a:cubicBezTo>
                      <a:pt x="20" y="57"/>
                      <a:pt x="38" y="28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35" y="26"/>
                      <a:pt x="18" y="56"/>
                      <a:pt x="1" y="85"/>
                    </a:cubicBezTo>
                    <a:cubicBezTo>
                      <a:pt x="0" y="85"/>
                      <a:pt x="1" y="85"/>
                      <a:pt x="1" y="85"/>
                    </a:cubicBezTo>
                    <a:close/>
                  </a:path>
                </a:pathLst>
              </a:custGeom>
              <a:solidFill>
                <a:srgbClr val="0032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83" name="Gruppierung 482"/>
            <p:cNvGrpSpPr/>
            <p:nvPr/>
          </p:nvGrpSpPr>
          <p:grpSpPr>
            <a:xfrm rot="15240669">
              <a:off x="2774444" y="5083322"/>
              <a:ext cx="555625" cy="723900"/>
              <a:chOff x="5043856" y="5724617"/>
              <a:chExt cx="555625" cy="723900"/>
            </a:xfrm>
          </p:grpSpPr>
          <p:sp>
            <p:nvSpPr>
              <p:cNvPr id="484" name="Freeform 7"/>
              <p:cNvSpPr>
                <a:spLocks noEditPoints="1"/>
              </p:cNvSpPr>
              <p:nvPr/>
            </p:nvSpPr>
            <p:spPr bwMode="auto">
              <a:xfrm>
                <a:off x="5043856" y="5807167"/>
                <a:ext cx="495300" cy="641350"/>
              </a:xfrm>
              <a:custGeom>
                <a:avLst/>
                <a:gdLst>
                  <a:gd name="T0" fmla="*/ 101 w 132"/>
                  <a:gd name="T1" fmla="*/ 8 h 171"/>
                  <a:gd name="T2" fmla="*/ 38 w 132"/>
                  <a:gd name="T3" fmla="*/ 29 h 171"/>
                  <a:gd name="T4" fmla="*/ 36 w 132"/>
                  <a:gd name="T5" fmla="*/ 58 h 171"/>
                  <a:gd name="T6" fmla="*/ 17 w 132"/>
                  <a:gd name="T7" fmla="*/ 104 h 171"/>
                  <a:gd name="T8" fmla="*/ 21 w 132"/>
                  <a:gd name="T9" fmla="*/ 161 h 171"/>
                  <a:gd name="T10" fmla="*/ 48 w 132"/>
                  <a:gd name="T11" fmla="*/ 169 h 171"/>
                  <a:gd name="T12" fmla="*/ 70 w 132"/>
                  <a:gd name="T13" fmla="*/ 148 h 171"/>
                  <a:gd name="T14" fmla="*/ 77 w 132"/>
                  <a:gd name="T15" fmla="*/ 118 h 171"/>
                  <a:gd name="T16" fmla="*/ 115 w 132"/>
                  <a:gd name="T17" fmla="*/ 55 h 171"/>
                  <a:gd name="T18" fmla="*/ 115 w 132"/>
                  <a:gd name="T19" fmla="*/ 55 h 171"/>
                  <a:gd name="T20" fmla="*/ 129 w 132"/>
                  <a:gd name="T21" fmla="*/ 29 h 171"/>
                  <a:gd name="T22" fmla="*/ 101 w 132"/>
                  <a:gd name="T23" fmla="*/ 8 h 171"/>
                  <a:gd name="T24" fmla="*/ 113 w 132"/>
                  <a:gd name="T25" fmla="*/ 52 h 171"/>
                  <a:gd name="T26" fmla="*/ 113 w 132"/>
                  <a:gd name="T27" fmla="*/ 52 h 171"/>
                  <a:gd name="T28" fmla="*/ 73 w 132"/>
                  <a:gd name="T29" fmla="*/ 93 h 171"/>
                  <a:gd name="T30" fmla="*/ 70 w 132"/>
                  <a:gd name="T31" fmla="*/ 113 h 171"/>
                  <a:gd name="T32" fmla="*/ 64 w 132"/>
                  <a:gd name="T33" fmla="*/ 149 h 171"/>
                  <a:gd name="T34" fmla="*/ 64 w 132"/>
                  <a:gd name="T35" fmla="*/ 150 h 171"/>
                  <a:gd name="T36" fmla="*/ 50 w 132"/>
                  <a:gd name="T37" fmla="*/ 163 h 171"/>
                  <a:gd name="T38" fmla="*/ 25 w 132"/>
                  <a:gd name="T39" fmla="*/ 157 h 171"/>
                  <a:gd name="T40" fmla="*/ 12 w 132"/>
                  <a:gd name="T41" fmla="*/ 132 h 171"/>
                  <a:gd name="T42" fmla="*/ 23 w 132"/>
                  <a:gd name="T43" fmla="*/ 102 h 171"/>
                  <a:gd name="T44" fmla="*/ 23 w 132"/>
                  <a:gd name="T45" fmla="*/ 101 h 171"/>
                  <a:gd name="T46" fmla="*/ 40 w 132"/>
                  <a:gd name="T47" fmla="*/ 70 h 171"/>
                  <a:gd name="T48" fmla="*/ 42 w 132"/>
                  <a:gd name="T49" fmla="*/ 28 h 171"/>
                  <a:gd name="T50" fmla="*/ 95 w 132"/>
                  <a:gd name="T51" fmla="*/ 13 h 171"/>
                  <a:gd name="T52" fmla="*/ 121 w 132"/>
                  <a:gd name="T53" fmla="*/ 28 h 171"/>
                  <a:gd name="T54" fmla="*/ 113 w 132"/>
                  <a:gd name="T55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2" h="171">
                    <a:moveTo>
                      <a:pt x="101" y="8"/>
                    </a:moveTo>
                    <a:cubicBezTo>
                      <a:pt x="83" y="3"/>
                      <a:pt x="36" y="0"/>
                      <a:pt x="38" y="29"/>
                    </a:cubicBezTo>
                    <a:cubicBezTo>
                      <a:pt x="35" y="38"/>
                      <a:pt x="36" y="48"/>
                      <a:pt x="36" y="58"/>
                    </a:cubicBezTo>
                    <a:cubicBezTo>
                      <a:pt x="36" y="76"/>
                      <a:pt x="25" y="88"/>
                      <a:pt x="17" y="104"/>
                    </a:cubicBezTo>
                    <a:cubicBezTo>
                      <a:pt x="0" y="118"/>
                      <a:pt x="6" y="147"/>
                      <a:pt x="21" y="161"/>
                    </a:cubicBezTo>
                    <a:cubicBezTo>
                      <a:pt x="28" y="168"/>
                      <a:pt x="38" y="171"/>
                      <a:pt x="48" y="169"/>
                    </a:cubicBezTo>
                    <a:cubicBezTo>
                      <a:pt x="57" y="167"/>
                      <a:pt x="69" y="158"/>
                      <a:pt x="70" y="148"/>
                    </a:cubicBezTo>
                    <a:cubicBezTo>
                      <a:pt x="78" y="141"/>
                      <a:pt x="77" y="129"/>
                      <a:pt x="77" y="118"/>
                    </a:cubicBezTo>
                    <a:cubicBezTo>
                      <a:pt x="75" y="88"/>
                      <a:pt x="93" y="72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26" y="53"/>
                      <a:pt x="132" y="39"/>
                      <a:pt x="129" y="29"/>
                    </a:cubicBezTo>
                    <a:cubicBezTo>
                      <a:pt x="126" y="18"/>
                      <a:pt x="112" y="12"/>
                      <a:pt x="101" y="8"/>
                    </a:cubicBezTo>
                    <a:close/>
                    <a:moveTo>
                      <a:pt x="113" y="52"/>
                    </a:moveTo>
                    <a:cubicBezTo>
                      <a:pt x="113" y="52"/>
                      <a:pt x="113" y="52"/>
                      <a:pt x="113" y="52"/>
                    </a:cubicBezTo>
                    <a:cubicBezTo>
                      <a:pt x="96" y="62"/>
                      <a:pt x="81" y="75"/>
                      <a:pt x="73" y="93"/>
                    </a:cubicBezTo>
                    <a:cubicBezTo>
                      <a:pt x="70" y="99"/>
                      <a:pt x="70" y="106"/>
                      <a:pt x="70" y="113"/>
                    </a:cubicBezTo>
                    <a:cubicBezTo>
                      <a:pt x="71" y="127"/>
                      <a:pt x="69" y="137"/>
                      <a:pt x="64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0" y="155"/>
                      <a:pt x="57" y="161"/>
                      <a:pt x="50" y="163"/>
                    </a:cubicBezTo>
                    <a:cubicBezTo>
                      <a:pt x="41" y="167"/>
                      <a:pt x="32" y="163"/>
                      <a:pt x="25" y="157"/>
                    </a:cubicBezTo>
                    <a:cubicBezTo>
                      <a:pt x="18" y="151"/>
                      <a:pt x="13" y="142"/>
                      <a:pt x="12" y="132"/>
                    </a:cubicBezTo>
                    <a:cubicBezTo>
                      <a:pt x="11" y="120"/>
                      <a:pt x="18" y="112"/>
                      <a:pt x="23" y="102"/>
                    </a:cubicBezTo>
                    <a:cubicBezTo>
                      <a:pt x="23" y="102"/>
                      <a:pt x="23" y="101"/>
                      <a:pt x="23" y="101"/>
                    </a:cubicBezTo>
                    <a:cubicBezTo>
                      <a:pt x="30" y="91"/>
                      <a:pt x="37" y="81"/>
                      <a:pt x="40" y="70"/>
                    </a:cubicBezTo>
                    <a:cubicBezTo>
                      <a:pt x="44" y="58"/>
                      <a:pt x="43" y="41"/>
                      <a:pt x="42" y="28"/>
                    </a:cubicBezTo>
                    <a:cubicBezTo>
                      <a:pt x="49" y="7"/>
                      <a:pt x="77" y="8"/>
                      <a:pt x="95" y="13"/>
                    </a:cubicBezTo>
                    <a:cubicBezTo>
                      <a:pt x="104" y="16"/>
                      <a:pt x="115" y="20"/>
                      <a:pt x="121" y="28"/>
                    </a:cubicBezTo>
                    <a:cubicBezTo>
                      <a:pt x="128" y="38"/>
                      <a:pt x="117" y="44"/>
                      <a:pt x="113" y="5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5" name="Freeform 8"/>
              <p:cNvSpPr>
                <a:spLocks noEditPoints="1"/>
              </p:cNvSpPr>
              <p:nvPr/>
            </p:nvSpPr>
            <p:spPr bwMode="auto">
              <a:xfrm>
                <a:off x="5223244" y="5724617"/>
                <a:ext cx="134938" cy="87313"/>
              </a:xfrm>
              <a:custGeom>
                <a:avLst/>
                <a:gdLst>
                  <a:gd name="T0" fmla="*/ 5 w 36"/>
                  <a:gd name="T1" fmla="*/ 19 h 23"/>
                  <a:gd name="T2" fmla="*/ 15 w 36"/>
                  <a:gd name="T3" fmla="*/ 22 h 23"/>
                  <a:gd name="T4" fmla="*/ 18 w 36"/>
                  <a:gd name="T5" fmla="*/ 17 h 23"/>
                  <a:gd name="T6" fmla="*/ 23 w 36"/>
                  <a:gd name="T7" fmla="*/ 21 h 23"/>
                  <a:gd name="T8" fmla="*/ 35 w 36"/>
                  <a:gd name="T9" fmla="*/ 16 h 23"/>
                  <a:gd name="T10" fmla="*/ 33 w 36"/>
                  <a:gd name="T11" fmla="*/ 6 h 23"/>
                  <a:gd name="T12" fmla="*/ 24 w 36"/>
                  <a:gd name="T13" fmla="*/ 2 h 23"/>
                  <a:gd name="T14" fmla="*/ 24 w 36"/>
                  <a:gd name="T15" fmla="*/ 3 h 23"/>
                  <a:gd name="T16" fmla="*/ 24 w 36"/>
                  <a:gd name="T17" fmla="*/ 4 h 23"/>
                  <a:gd name="T18" fmla="*/ 23 w 36"/>
                  <a:gd name="T19" fmla="*/ 4 h 23"/>
                  <a:gd name="T20" fmla="*/ 16 w 36"/>
                  <a:gd name="T21" fmla="*/ 10 h 23"/>
                  <a:gd name="T22" fmla="*/ 16 w 36"/>
                  <a:gd name="T23" fmla="*/ 11 h 23"/>
                  <a:gd name="T24" fmla="*/ 14 w 36"/>
                  <a:gd name="T25" fmla="*/ 8 h 23"/>
                  <a:gd name="T26" fmla="*/ 12 w 36"/>
                  <a:gd name="T27" fmla="*/ 7 h 23"/>
                  <a:gd name="T28" fmla="*/ 8 w 36"/>
                  <a:gd name="T29" fmla="*/ 7 h 23"/>
                  <a:gd name="T30" fmla="*/ 3 w 36"/>
                  <a:gd name="T31" fmla="*/ 10 h 23"/>
                  <a:gd name="T32" fmla="*/ 5 w 36"/>
                  <a:gd name="T33" fmla="*/ 19 h 23"/>
                  <a:gd name="T34" fmla="*/ 23 w 36"/>
                  <a:gd name="T35" fmla="*/ 8 h 23"/>
                  <a:gd name="T36" fmla="*/ 24 w 36"/>
                  <a:gd name="T37" fmla="*/ 7 h 23"/>
                  <a:gd name="T38" fmla="*/ 24 w 36"/>
                  <a:gd name="T39" fmla="*/ 7 h 23"/>
                  <a:gd name="T40" fmla="*/ 25 w 36"/>
                  <a:gd name="T41" fmla="*/ 7 h 23"/>
                  <a:gd name="T42" fmla="*/ 27 w 36"/>
                  <a:gd name="T43" fmla="*/ 7 h 23"/>
                  <a:gd name="T44" fmla="*/ 27 w 36"/>
                  <a:gd name="T45" fmla="*/ 7 h 23"/>
                  <a:gd name="T46" fmla="*/ 26 w 36"/>
                  <a:gd name="T47" fmla="*/ 6 h 23"/>
                  <a:gd name="T48" fmla="*/ 29 w 36"/>
                  <a:gd name="T49" fmla="*/ 8 h 23"/>
                  <a:gd name="T50" fmla="*/ 31 w 36"/>
                  <a:gd name="T51" fmla="*/ 14 h 23"/>
                  <a:gd name="T52" fmla="*/ 25 w 36"/>
                  <a:gd name="T53" fmla="*/ 17 h 23"/>
                  <a:gd name="T54" fmla="*/ 20 w 36"/>
                  <a:gd name="T55" fmla="*/ 11 h 23"/>
                  <a:gd name="T56" fmla="*/ 23 w 36"/>
                  <a:gd name="T57" fmla="*/ 8 h 23"/>
                  <a:gd name="T58" fmla="*/ 5 w 36"/>
                  <a:gd name="T59" fmla="*/ 13 h 23"/>
                  <a:gd name="T60" fmla="*/ 6 w 36"/>
                  <a:gd name="T61" fmla="*/ 12 h 23"/>
                  <a:gd name="T62" fmla="*/ 11 w 36"/>
                  <a:gd name="T63" fmla="*/ 10 h 23"/>
                  <a:gd name="T64" fmla="*/ 14 w 36"/>
                  <a:gd name="T65" fmla="*/ 15 h 23"/>
                  <a:gd name="T66" fmla="*/ 14 w 36"/>
                  <a:gd name="T67" fmla="*/ 17 h 23"/>
                  <a:gd name="T68" fmla="*/ 14 w 36"/>
                  <a:gd name="T69" fmla="*/ 17 h 23"/>
                  <a:gd name="T70" fmla="*/ 14 w 36"/>
                  <a:gd name="T71" fmla="*/ 18 h 23"/>
                  <a:gd name="T72" fmla="*/ 14 w 36"/>
                  <a:gd name="T73" fmla="*/ 17 h 23"/>
                  <a:gd name="T74" fmla="*/ 14 w 36"/>
                  <a:gd name="T75" fmla="*/ 18 h 23"/>
                  <a:gd name="T76" fmla="*/ 14 w 36"/>
                  <a:gd name="T77" fmla="*/ 18 h 23"/>
                  <a:gd name="T78" fmla="*/ 14 w 36"/>
                  <a:gd name="T79" fmla="*/ 18 h 23"/>
                  <a:gd name="T80" fmla="*/ 13 w 36"/>
                  <a:gd name="T81" fmla="*/ 18 h 23"/>
                  <a:gd name="T82" fmla="*/ 13 w 36"/>
                  <a:gd name="T83" fmla="*/ 18 h 23"/>
                  <a:gd name="T84" fmla="*/ 11 w 36"/>
                  <a:gd name="T85" fmla="*/ 18 h 23"/>
                  <a:gd name="T86" fmla="*/ 10 w 36"/>
                  <a:gd name="T87" fmla="*/ 17 h 23"/>
                  <a:gd name="T88" fmla="*/ 7 w 36"/>
                  <a:gd name="T89" fmla="*/ 15 h 23"/>
                  <a:gd name="T90" fmla="*/ 6 w 36"/>
                  <a:gd name="T91" fmla="*/ 14 h 23"/>
                  <a:gd name="T92" fmla="*/ 5 w 36"/>
                  <a:gd name="T93" fmla="*/ 13 h 23"/>
                  <a:gd name="T94" fmla="*/ 5 w 36"/>
                  <a:gd name="T9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" h="23">
                    <a:moveTo>
                      <a:pt x="5" y="19"/>
                    </a:moveTo>
                    <a:cubicBezTo>
                      <a:pt x="8" y="21"/>
                      <a:pt x="11" y="22"/>
                      <a:pt x="15" y="22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8" y="23"/>
                      <a:pt x="33" y="22"/>
                      <a:pt x="35" y="16"/>
                    </a:cubicBezTo>
                    <a:cubicBezTo>
                      <a:pt x="36" y="13"/>
                      <a:pt x="35" y="9"/>
                      <a:pt x="33" y="6"/>
                    </a:cubicBezTo>
                    <a:cubicBezTo>
                      <a:pt x="32" y="3"/>
                      <a:pt x="27" y="0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0" y="5"/>
                      <a:pt x="17" y="7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9" y="7"/>
                      <a:pt x="8" y="7"/>
                    </a:cubicBezTo>
                    <a:cubicBezTo>
                      <a:pt x="6" y="8"/>
                      <a:pt x="4" y="9"/>
                      <a:pt x="3" y="10"/>
                    </a:cubicBezTo>
                    <a:cubicBezTo>
                      <a:pt x="0" y="13"/>
                      <a:pt x="2" y="17"/>
                      <a:pt x="5" y="19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5" y="7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6"/>
                      <a:pt x="26" y="6"/>
                    </a:cubicBezTo>
                    <a:cubicBezTo>
                      <a:pt x="27" y="6"/>
                      <a:pt x="28" y="7"/>
                      <a:pt x="29" y="8"/>
                    </a:cubicBezTo>
                    <a:cubicBezTo>
                      <a:pt x="31" y="9"/>
                      <a:pt x="31" y="12"/>
                      <a:pt x="31" y="14"/>
                    </a:cubicBezTo>
                    <a:cubicBezTo>
                      <a:pt x="30" y="18"/>
                      <a:pt x="28" y="18"/>
                      <a:pt x="25" y="17"/>
                    </a:cubicBezTo>
                    <a:cubicBezTo>
                      <a:pt x="23" y="16"/>
                      <a:pt x="20" y="14"/>
                      <a:pt x="20" y="11"/>
                    </a:cubicBezTo>
                    <a:cubicBezTo>
                      <a:pt x="20" y="10"/>
                      <a:pt x="22" y="9"/>
                      <a:pt x="23" y="8"/>
                    </a:cubicBezTo>
                    <a:close/>
                    <a:moveTo>
                      <a:pt x="5" y="13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8" y="11"/>
                      <a:pt x="9" y="10"/>
                      <a:pt x="11" y="10"/>
                    </a:cubicBezTo>
                    <a:cubicBezTo>
                      <a:pt x="12" y="12"/>
                      <a:pt x="13" y="13"/>
                      <a:pt x="14" y="15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4" y="17"/>
                      <a:pt x="14" y="18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1" y="18"/>
                    </a:cubicBezTo>
                    <a:cubicBezTo>
                      <a:pt x="11" y="17"/>
                      <a:pt x="10" y="17"/>
                      <a:pt x="10" y="17"/>
                    </a:cubicBezTo>
                    <a:cubicBezTo>
                      <a:pt x="9" y="17"/>
                      <a:pt x="7" y="16"/>
                      <a:pt x="7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6" name="Freeform 9"/>
              <p:cNvSpPr>
                <a:spLocks noEditPoints="1"/>
              </p:cNvSpPr>
              <p:nvPr/>
            </p:nvSpPr>
            <p:spPr bwMode="auto">
              <a:xfrm>
                <a:off x="5355006" y="5732554"/>
                <a:ext cx="127000" cy="93663"/>
              </a:xfrm>
              <a:custGeom>
                <a:avLst/>
                <a:gdLst>
                  <a:gd name="T0" fmla="*/ 11 w 34"/>
                  <a:gd name="T1" fmla="*/ 22 h 25"/>
                  <a:gd name="T2" fmla="*/ 19 w 34"/>
                  <a:gd name="T3" fmla="*/ 17 h 25"/>
                  <a:gd name="T4" fmla="*/ 29 w 34"/>
                  <a:gd name="T5" fmla="*/ 24 h 25"/>
                  <a:gd name="T6" fmla="*/ 34 w 34"/>
                  <a:gd name="T7" fmla="*/ 18 h 25"/>
                  <a:gd name="T8" fmla="*/ 33 w 34"/>
                  <a:gd name="T9" fmla="*/ 10 h 25"/>
                  <a:gd name="T10" fmla="*/ 33 w 34"/>
                  <a:gd name="T11" fmla="*/ 10 h 25"/>
                  <a:gd name="T12" fmla="*/ 24 w 34"/>
                  <a:gd name="T13" fmla="*/ 7 h 25"/>
                  <a:gd name="T14" fmla="*/ 19 w 34"/>
                  <a:gd name="T15" fmla="*/ 16 h 25"/>
                  <a:gd name="T16" fmla="*/ 9 w 34"/>
                  <a:gd name="T17" fmla="*/ 3 h 25"/>
                  <a:gd name="T18" fmla="*/ 8 w 34"/>
                  <a:gd name="T19" fmla="*/ 3 h 25"/>
                  <a:gd name="T20" fmla="*/ 0 w 34"/>
                  <a:gd name="T21" fmla="*/ 11 h 25"/>
                  <a:gd name="T22" fmla="*/ 11 w 34"/>
                  <a:gd name="T23" fmla="*/ 22 h 25"/>
                  <a:gd name="T24" fmla="*/ 23 w 34"/>
                  <a:gd name="T25" fmla="*/ 15 h 25"/>
                  <a:gd name="T26" fmla="*/ 29 w 34"/>
                  <a:gd name="T27" fmla="*/ 11 h 25"/>
                  <a:gd name="T28" fmla="*/ 29 w 34"/>
                  <a:gd name="T29" fmla="*/ 13 h 25"/>
                  <a:gd name="T30" fmla="*/ 30 w 34"/>
                  <a:gd name="T31" fmla="*/ 18 h 25"/>
                  <a:gd name="T32" fmla="*/ 26 w 34"/>
                  <a:gd name="T33" fmla="*/ 20 h 25"/>
                  <a:gd name="T34" fmla="*/ 23 w 34"/>
                  <a:gd name="T35" fmla="*/ 15 h 25"/>
                  <a:gd name="T36" fmla="*/ 8 w 34"/>
                  <a:gd name="T37" fmla="*/ 4 h 25"/>
                  <a:gd name="T38" fmla="*/ 12 w 34"/>
                  <a:gd name="T39" fmla="*/ 18 h 25"/>
                  <a:gd name="T40" fmla="*/ 4 w 34"/>
                  <a:gd name="T41" fmla="*/ 11 h 25"/>
                  <a:gd name="T42" fmla="*/ 8 w 34"/>
                  <a:gd name="T43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25">
                    <a:moveTo>
                      <a:pt x="11" y="22"/>
                    </a:moveTo>
                    <a:cubicBezTo>
                      <a:pt x="16" y="22"/>
                      <a:pt x="18" y="20"/>
                      <a:pt x="19" y="17"/>
                    </a:cubicBezTo>
                    <a:cubicBezTo>
                      <a:pt x="18" y="22"/>
                      <a:pt x="25" y="25"/>
                      <a:pt x="29" y="24"/>
                    </a:cubicBezTo>
                    <a:cubicBezTo>
                      <a:pt x="32" y="23"/>
                      <a:pt x="34" y="21"/>
                      <a:pt x="34" y="18"/>
                    </a:cubicBezTo>
                    <a:cubicBezTo>
                      <a:pt x="34" y="17"/>
                      <a:pt x="34" y="13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1" y="7"/>
                      <a:pt x="27" y="6"/>
                      <a:pt x="24" y="7"/>
                    </a:cubicBezTo>
                    <a:cubicBezTo>
                      <a:pt x="21" y="8"/>
                      <a:pt x="19" y="12"/>
                      <a:pt x="19" y="16"/>
                    </a:cubicBezTo>
                    <a:cubicBezTo>
                      <a:pt x="19" y="9"/>
                      <a:pt x="13" y="0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7"/>
                      <a:pt x="5" y="21"/>
                      <a:pt x="11" y="22"/>
                    </a:cubicBezTo>
                    <a:close/>
                    <a:moveTo>
                      <a:pt x="23" y="15"/>
                    </a:moveTo>
                    <a:cubicBezTo>
                      <a:pt x="24" y="11"/>
                      <a:pt x="26" y="11"/>
                      <a:pt x="29" y="11"/>
                    </a:cubicBezTo>
                    <a:cubicBezTo>
                      <a:pt x="29" y="12"/>
                      <a:pt x="29" y="12"/>
                      <a:pt x="29" y="13"/>
                    </a:cubicBezTo>
                    <a:cubicBezTo>
                      <a:pt x="30" y="14"/>
                      <a:pt x="30" y="16"/>
                      <a:pt x="30" y="18"/>
                    </a:cubicBezTo>
                    <a:cubicBezTo>
                      <a:pt x="29" y="20"/>
                      <a:pt x="28" y="20"/>
                      <a:pt x="26" y="20"/>
                    </a:cubicBezTo>
                    <a:cubicBezTo>
                      <a:pt x="23" y="19"/>
                      <a:pt x="22" y="18"/>
                      <a:pt x="23" y="15"/>
                    </a:cubicBezTo>
                    <a:close/>
                    <a:moveTo>
                      <a:pt x="8" y="4"/>
                    </a:moveTo>
                    <a:cubicBezTo>
                      <a:pt x="10" y="8"/>
                      <a:pt x="20" y="17"/>
                      <a:pt x="12" y="18"/>
                    </a:cubicBezTo>
                    <a:cubicBezTo>
                      <a:pt x="8" y="19"/>
                      <a:pt x="4" y="16"/>
                      <a:pt x="4" y="11"/>
                    </a:cubicBezTo>
                    <a:cubicBezTo>
                      <a:pt x="4" y="9"/>
                      <a:pt x="6" y="5"/>
                      <a:pt x="8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7" name="Freeform 10"/>
              <p:cNvSpPr>
                <a:spLocks noEditPoints="1"/>
              </p:cNvSpPr>
              <p:nvPr/>
            </p:nvSpPr>
            <p:spPr bwMode="auto">
              <a:xfrm>
                <a:off x="5475656" y="5770654"/>
                <a:ext cx="123825" cy="127000"/>
              </a:xfrm>
              <a:custGeom>
                <a:avLst/>
                <a:gdLst>
                  <a:gd name="T0" fmla="*/ 20 w 33"/>
                  <a:gd name="T1" fmla="*/ 1 h 34"/>
                  <a:gd name="T2" fmla="*/ 9 w 33"/>
                  <a:gd name="T3" fmla="*/ 5 h 34"/>
                  <a:gd name="T4" fmla="*/ 3 w 33"/>
                  <a:gd name="T5" fmla="*/ 11 h 34"/>
                  <a:gd name="T6" fmla="*/ 8 w 33"/>
                  <a:gd name="T7" fmla="*/ 26 h 34"/>
                  <a:gd name="T8" fmla="*/ 29 w 33"/>
                  <a:gd name="T9" fmla="*/ 26 h 34"/>
                  <a:gd name="T10" fmla="*/ 28 w 33"/>
                  <a:gd name="T11" fmla="*/ 6 h 34"/>
                  <a:gd name="T12" fmla="*/ 20 w 33"/>
                  <a:gd name="T13" fmla="*/ 1 h 34"/>
                  <a:gd name="T14" fmla="*/ 26 w 33"/>
                  <a:gd name="T15" fmla="*/ 21 h 34"/>
                  <a:gd name="T16" fmla="*/ 15 w 33"/>
                  <a:gd name="T17" fmla="*/ 25 h 34"/>
                  <a:gd name="T18" fmla="*/ 6 w 33"/>
                  <a:gd name="T19" fmla="*/ 14 h 34"/>
                  <a:gd name="T20" fmla="*/ 12 w 33"/>
                  <a:gd name="T21" fmla="*/ 7 h 34"/>
                  <a:gd name="T22" fmla="*/ 18 w 33"/>
                  <a:gd name="T23" fmla="*/ 5 h 34"/>
                  <a:gd name="T24" fmla="*/ 24 w 33"/>
                  <a:gd name="T25" fmla="*/ 8 h 34"/>
                  <a:gd name="T26" fmla="*/ 26 w 33"/>
                  <a:gd name="T27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20" y="1"/>
                    </a:moveTo>
                    <a:cubicBezTo>
                      <a:pt x="17" y="0"/>
                      <a:pt x="10" y="1"/>
                      <a:pt x="9" y="5"/>
                    </a:cubicBezTo>
                    <a:cubicBezTo>
                      <a:pt x="7" y="6"/>
                      <a:pt x="4" y="8"/>
                      <a:pt x="3" y="11"/>
                    </a:cubicBezTo>
                    <a:cubicBezTo>
                      <a:pt x="0" y="17"/>
                      <a:pt x="3" y="22"/>
                      <a:pt x="8" y="26"/>
                    </a:cubicBezTo>
                    <a:cubicBezTo>
                      <a:pt x="14" y="31"/>
                      <a:pt x="24" y="34"/>
                      <a:pt x="29" y="26"/>
                    </a:cubicBezTo>
                    <a:cubicBezTo>
                      <a:pt x="33" y="20"/>
                      <a:pt x="32" y="11"/>
                      <a:pt x="28" y="6"/>
                    </a:cubicBezTo>
                    <a:cubicBezTo>
                      <a:pt x="26" y="3"/>
                      <a:pt x="23" y="1"/>
                      <a:pt x="20" y="1"/>
                    </a:cubicBezTo>
                    <a:close/>
                    <a:moveTo>
                      <a:pt x="26" y="21"/>
                    </a:moveTo>
                    <a:cubicBezTo>
                      <a:pt x="24" y="27"/>
                      <a:pt x="20" y="27"/>
                      <a:pt x="15" y="25"/>
                    </a:cubicBezTo>
                    <a:cubicBezTo>
                      <a:pt x="10" y="23"/>
                      <a:pt x="5" y="19"/>
                      <a:pt x="6" y="14"/>
                    </a:cubicBezTo>
                    <a:cubicBezTo>
                      <a:pt x="7" y="11"/>
                      <a:pt x="9" y="8"/>
                      <a:pt x="12" y="7"/>
                    </a:cubicBezTo>
                    <a:cubicBezTo>
                      <a:pt x="14" y="6"/>
                      <a:pt x="16" y="5"/>
                      <a:pt x="18" y="5"/>
                    </a:cubicBezTo>
                    <a:cubicBezTo>
                      <a:pt x="20" y="5"/>
                      <a:pt x="22" y="6"/>
                      <a:pt x="24" y="8"/>
                    </a:cubicBezTo>
                    <a:cubicBezTo>
                      <a:pt x="27" y="11"/>
                      <a:pt x="27" y="17"/>
                      <a:pt x="26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88" name="Gruppierung 487"/>
            <p:cNvGrpSpPr/>
            <p:nvPr/>
          </p:nvGrpSpPr>
          <p:grpSpPr>
            <a:xfrm rot="15865126">
              <a:off x="3405934" y="4827506"/>
              <a:ext cx="385763" cy="449263"/>
              <a:chOff x="5696319" y="5437279"/>
              <a:chExt cx="385763" cy="449263"/>
            </a:xfrm>
          </p:grpSpPr>
          <p:sp>
            <p:nvSpPr>
              <p:cNvPr id="489" name="Freeform 11"/>
              <p:cNvSpPr>
                <a:spLocks noEditPoints="1"/>
              </p:cNvSpPr>
              <p:nvPr/>
            </p:nvSpPr>
            <p:spPr bwMode="auto">
              <a:xfrm>
                <a:off x="5696319" y="5437279"/>
                <a:ext cx="385763" cy="449263"/>
              </a:xfrm>
              <a:custGeom>
                <a:avLst/>
                <a:gdLst>
                  <a:gd name="T0" fmla="*/ 69 w 103"/>
                  <a:gd name="T1" fmla="*/ 28 h 120"/>
                  <a:gd name="T2" fmla="*/ 57 w 103"/>
                  <a:gd name="T3" fmla="*/ 20 h 120"/>
                  <a:gd name="T4" fmla="*/ 65 w 103"/>
                  <a:gd name="T5" fmla="*/ 15 h 120"/>
                  <a:gd name="T6" fmla="*/ 65 w 103"/>
                  <a:gd name="T7" fmla="*/ 11 h 120"/>
                  <a:gd name="T8" fmla="*/ 65 w 103"/>
                  <a:gd name="T9" fmla="*/ 11 h 120"/>
                  <a:gd name="T10" fmla="*/ 61 w 103"/>
                  <a:gd name="T11" fmla="*/ 3 h 120"/>
                  <a:gd name="T12" fmla="*/ 54 w 103"/>
                  <a:gd name="T13" fmla="*/ 0 h 120"/>
                  <a:gd name="T14" fmla="*/ 42 w 103"/>
                  <a:gd name="T15" fmla="*/ 8 h 120"/>
                  <a:gd name="T16" fmla="*/ 49 w 103"/>
                  <a:gd name="T17" fmla="*/ 17 h 120"/>
                  <a:gd name="T18" fmla="*/ 43 w 103"/>
                  <a:gd name="T19" fmla="*/ 17 h 120"/>
                  <a:gd name="T20" fmla="*/ 35 w 103"/>
                  <a:gd name="T21" fmla="*/ 34 h 120"/>
                  <a:gd name="T22" fmla="*/ 34 w 103"/>
                  <a:gd name="T23" fmla="*/ 56 h 120"/>
                  <a:gd name="T24" fmla="*/ 18 w 103"/>
                  <a:gd name="T25" fmla="*/ 72 h 120"/>
                  <a:gd name="T26" fmla="*/ 4 w 103"/>
                  <a:gd name="T27" fmla="*/ 86 h 120"/>
                  <a:gd name="T28" fmla="*/ 3 w 103"/>
                  <a:gd name="T29" fmla="*/ 102 h 120"/>
                  <a:gd name="T30" fmla="*/ 20 w 103"/>
                  <a:gd name="T31" fmla="*/ 117 h 120"/>
                  <a:gd name="T32" fmla="*/ 44 w 103"/>
                  <a:gd name="T33" fmla="*/ 117 h 120"/>
                  <a:gd name="T34" fmla="*/ 55 w 103"/>
                  <a:gd name="T35" fmla="*/ 102 h 120"/>
                  <a:gd name="T36" fmla="*/ 58 w 103"/>
                  <a:gd name="T37" fmla="*/ 96 h 120"/>
                  <a:gd name="T38" fmla="*/ 69 w 103"/>
                  <a:gd name="T39" fmla="*/ 80 h 120"/>
                  <a:gd name="T40" fmla="*/ 87 w 103"/>
                  <a:gd name="T41" fmla="*/ 69 h 120"/>
                  <a:gd name="T42" fmla="*/ 69 w 103"/>
                  <a:gd name="T43" fmla="*/ 28 h 120"/>
                  <a:gd name="T44" fmla="*/ 47 w 103"/>
                  <a:gd name="T45" fmla="*/ 9 h 120"/>
                  <a:gd name="T46" fmla="*/ 47 w 103"/>
                  <a:gd name="T47" fmla="*/ 8 h 120"/>
                  <a:gd name="T48" fmla="*/ 54 w 103"/>
                  <a:gd name="T49" fmla="*/ 5 h 120"/>
                  <a:gd name="T50" fmla="*/ 58 w 103"/>
                  <a:gd name="T51" fmla="*/ 7 h 120"/>
                  <a:gd name="T52" fmla="*/ 61 w 103"/>
                  <a:gd name="T53" fmla="*/ 11 h 120"/>
                  <a:gd name="T54" fmla="*/ 61 w 103"/>
                  <a:gd name="T55" fmla="*/ 14 h 120"/>
                  <a:gd name="T56" fmla="*/ 55 w 103"/>
                  <a:gd name="T57" fmla="*/ 15 h 120"/>
                  <a:gd name="T58" fmla="*/ 48 w 103"/>
                  <a:gd name="T59" fmla="*/ 11 h 120"/>
                  <a:gd name="T60" fmla="*/ 47 w 103"/>
                  <a:gd name="T61" fmla="*/ 9 h 120"/>
                  <a:gd name="T62" fmla="*/ 84 w 103"/>
                  <a:gd name="T63" fmla="*/ 65 h 120"/>
                  <a:gd name="T64" fmla="*/ 76 w 103"/>
                  <a:gd name="T65" fmla="*/ 70 h 120"/>
                  <a:gd name="T66" fmla="*/ 64 w 103"/>
                  <a:gd name="T67" fmla="*/ 77 h 120"/>
                  <a:gd name="T68" fmla="*/ 52 w 103"/>
                  <a:gd name="T69" fmla="*/ 98 h 120"/>
                  <a:gd name="T70" fmla="*/ 40 w 103"/>
                  <a:gd name="T71" fmla="*/ 112 h 120"/>
                  <a:gd name="T72" fmla="*/ 23 w 103"/>
                  <a:gd name="T73" fmla="*/ 112 h 120"/>
                  <a:gd name="T74" fmla="*/ 8 w 103"/>
                  <a:gd name="T75" fmla="*/ 102 h 120"/>
                  <a:gd name="T76" fmla="*/ 7 w 103"/>
                  <a:gd name="T77" fmla="*/ 89 h 120"/>
                  <a:gd name="T78" fmla="*/ 7 w 103"/>
                  <a:gd name="T79" fmla="*/ 89 h 120"/>
                  <a:gd name="T80" fmla="*/ 21 w 103"/>
                  <a:gd name="T81" fmla="*/ 78 h 120"/>
                  <a:gd name="T82" fmla="*/ 34 w 103"/>
                  <a:gd name="T83" fmla="*/ 69 h 120"/>
                  <a:gd name="T84" fmla="*/ 39 w 103"/>
                  <a:gd name="T85" fmla="*/ 34 h 120"/>
                  <a:gd name="T86" fmla="*/ 46 w 103"/>
                  <a:gd name="T87" fmla="*/ 24 h 120"/>
                  <a:gd name="T88" fmla="*/ 66 w 103"/>
                  <a:gd name="T89" fmla="*/ 33 h 120"/>
                  <a:gd name="T90" fmla="*/ 84 w 103"/>
                  <a:gd name="T91" fmla="*/ 6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120">
                    <a:moveTo>
                      <a:pt x="69" y="28"/>
                    </a:moveTo>
                    <a:cubicBezTo>
                      <a:pt x="66" y="25"/>
                      <a:pt x="61" y="22"/>
                      <a:pt x="57" y="20"/>
                    </a:cubicBezTo>
                    <a:cubicBezTo>
                      <a:pt x="60" y="20"/>
                      <a:pt x="63" y="19"/>
                      <a:pt x="65" y="15"/>
                    </a:cubicBezTo>
                    <a:cubicBezTo>
                      <a:pt x="65" y="14"/>
                      <a:pt x="65" y="13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8"/>
                      <a:pt x="64" y="5"/>
                      <a:pt x="61" y="3"/>
                    </a:cubicBezTo>
                    <a:cubicBezTo>
                      <a:pt x="59" y="1"/>
                      <a:pt x="57" y="0"/>
                      <a:pt x="54" y="0"/>
                    </a:cubicBezTo>
                    <a:cubicBezTo>
                      <a:pt x="49" y="0"/>
                      <a:pt x="43" y="3"/>
                      <a:pt x="42" y="8"/>
                    </a:cubicBezTo>
                    <a:cubicBezTo>
                      <a:pt x="42" y="12"/>
                      <a:pt x="45" y="15"/>
                      <a:pt x="49" y="17"/>
                    </a:cubicBezTo>
                    <a:cubicBezTo>
                      <a:pt x="47" y="17"/>
                      <a:pt x="45" y="17"/>
                      <a:pt x="43" y="17"/>
                    </a:cubicBezTo>
                    <a:cubicBezTo>
                      <a:pt x="36" y="19"/>
                      <a:pt x="30" y="29"/>
                      <a:pt x="35" y="34"/>
                    </a:cubicBezTo>
                    <a:cubicBezTo>
                      <a:pt x="35" y="42"/>
                      <a:pt x="35" y="49"/>
                      <a:pt x="34" y="56"/>
                    </a:cubicBezTo>
                    <a:cubicBezTo>
                      <a:pt x="32" y="66"/>
                      <a:pt x="26" y="69"/>
                      <a:pt x="18" y="72"/>
                    </a:cubicBezTo>
                    <a:cubicBezTo>
                      <a:pt x="13" y="74"/>
                      <a:pt x="4" y="80"/>
                      <a:pt x="4" y="86"/>
                    </a:cubicBezTo>
                    <a:cubicBezTo>
                      <a:pt x="0" y="89"/>
                      <a:pt x="1" y="98"/>
                      <a:pt x="3" y="102"/>
                    </a:cubicBezTo>
                    <a:cubicBezTo>
                      <a:pt x="5" y="110"/>
                      <a:pt x="13" y="114"/>
                      <a:pt x="20" y="117"/>
                    </a:cubicBezTo>
                    <a:cubicBezTo>
                      <a:pt x="27" y="120"/>
                      <a:pt x="37" y="120"/>
                      <a:pt x="44" y="117"/>
                    </a:cubicBezTo>
                    <a:cubicBezTo>
                      <a:pt x="50" y="114"/>
                      <a:pt x="55" y="108"/>
                      <a:pt x="55" y="102"/>
                    </a:cubicBezTo>
                    <a:cubicBezTo>
                      <a:pt x="56" y="100"/>
                      <a:pt x="57" y="98"/>
                      <a:pt x="58" y="96"/>
                    </a:cubicBezTo>
                    <a:cubicBezTo>
                      <a:pt x="60" y="89"/>
                      <a:pt x="63" y="84"/>
                      <a:pt x="69" y="80"/>
                    </a:cubicBezTo>
                    <a:cubicBezTo>
                      <a:pt x="74" y="77"/>
                      <a:pt x="83" y="75"/>
                      <a:pt x="87" y="69"/>
                    </a:cubicBezTo>
                    <a:cubicBezTo>
                      <a:pt x="103" y="61"/>
                      <a:pt x="76" y="34"/>
                      <a:pt x="69" y="28"/>
                    </a:cubicBezTo>
                    <a:close/>
                    <a:moveTo>
                      <a:pt x="47" y="9"/>
                    </a:moveTo>
                    <a:cubicBezTo>
                      <a:pt x="47" y="9"/>
                      <a:pt x="47" y="8"/>
                      <a:pt x="47" y="8"/>
                    </a:cubicBezTo>
                    <a:cubicBezTo>
                      <a:pt x="48" y="6"/>
                      <a:pt x="52" y="5"/>
                      <a:pt x="54" y="5"/>
                    </a:cubicBezTo>
                    <a:cubicBezTo>
                      <a:pt x="56" y="5"/>
                      <a:pt x="57" y="6"/>
                      <a:pt x="58" y="7"/>
                    </a:cubicBezTo>
                    <a:cubicBezTo>
                      <a:pt x="60" y="8"/>
                      <a:pt x="60" y="10"/>
                      <a:pt x="61" y="11"/>
                    </a:cubicBezTo>
                    <a:cubicBezTo>
                      <a:pt x="61" y="12"/>
                      <a:pt x="61" y="13"/>
                      <a:pt x="61" y="14"/>
                    </a:cubicBezTo>
                    <a:cubicBezTo>
                      <a:pt x="60" y="17"/>
                      <a:pt x="57" y="16"/>
                      <a:pt x="55" y="15"/>
                    </a:cubicBezTo>
                    <a:cubicBezTo>
                      <a:pt x="52" y="15"/>
                      <a:pt x="49" y="13"/>
                      <a:pt x="48" y="11"/>
                    </a:cubicBezTo>
                    <a:cubicBezTo>
                      <a:pt x="47" y="11"/>
                      <a:pt x="47" y="10"/>
                      <a:pt x="47" y="9"/>
                    </a:cubicBezTo>
                    <a:close/>
                    <a:moveTo>
                      <a:pt x="84" y="65"/>
                    </a:moveTo>
                    <a:cubicBezTo>
                      <a:pt x="81" y="66"/>
                      <a:pt x="79" y="68"/>
                      <a:pt x="76" y="70"/>
                    </a:cubicBezTo>
                    <a:cubicBezTo>
                      <a:pt x="72" y="72"/>
                      <a:pt x="68" y="74"/>
                      <a:pt x="64" y="77"/>
                    </a:cubicBezTo>
                    <a:cubicBezTo>
                      <a:pt x="58" y="82"/>
                      <a:pt x="54" y="90"/>
                      <a:pt x="52" y="98"/>
                    </a:cubicBezTo>
                    <a:cubicBezTo>
                      <a:pt x="48" y="103"/>
                      <a:pt x="47" y="109"/>
                      <a:pt x="40" y="112"/>
                    </a:cubicBezTo>
                    <a:cubicBezTo>
                      <a:pt x="35" y="114"/>
                      <a:pt x="28" y="113"/>
                      <a:pt x="23" y="112"/>
                    </a:cubicBezTo>
                    <a:cubicBezTo>
                      <a:pt x="17" y="110"/>
                      <a:pt x="11" y="107"/>
                      <a:pt x="8" y="102"/>
                    </a:cubicBezTo>
                    <a:cubicBezTo>
                      <a:pt x="5" y="97"/>
                      <a:pt x="7" y="93"/>
                      <a:pt x="7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12" y="85"/>
                      <a:pt x="15" y="81"/>
                      <a:pt x="21" y="78"/>
                    </a:cubicBezTo>
                    <a:cubicBezTo>
                      <a:pt x="26" y="75"/>
                      <a:pt x="31" y="73"/>
                      <a:pt x="34" y="69"/>
                    </a:cubicBezTo>
                    <a:cubicBezTo>
                      <a:pt x="42" y="60"/>
                      <a:pt x="41" y="44"/>
                      <a:pt x="39" y="34"/>
                    </a:cubicBezTo>
                    <a:cubicBezTo>
                      <a:pt x="41" y="30"/>
                      <a:pt x="40" y="24"/>
                      <a:pt x="46" y="24"/>
                    </a:cubicBezTo>
                    <a:cubicBezTo>
                      <a:pt x="53" y="24"/>
                      <a:pt x="60" y="29"/>
                      <a:pt x="66" y="33"/>
                    </a:cubicBezTo>
                    <a:cubicBezTo>
                      <a:pt x="74" y="39"/>
                      <a:pt x="92" y="55"/>
                      <a:pt x="84" y="6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0" name="Freeform 12"/>
              <p:cNvSpPr>
                <a:spLocks noEditPoints="1"/>
              </p:cNvSpPr>
              <p:nvPr/>
            </p:nvSpPr>
            <p:spPr bwMode="auto">
              <a:xfrm>
                <a:off x="5932856" y="5484904"/>
                <a:ext cx="149225" cy="153988"/>
              </a:xfrm>
              <a:custGeom>
                <a:avLst/>
                <a:gdLst>
                  <a:gd name="T0" fmla="*/ 37 w 40"/>
                  <a:gd name="T1" fmla="*/ 31 h 41"/>
                  <a:gd name="T2" fmla="*/ 34 w 40"/>
                  <a:gd name="T3" fmla="*/ 29 h 41"/>
                  <a:gd name="T4" fmla="*/ 33 w 40"/>
                  <a:gd name="T5" fmla="*/ 22 h 41"/>
                  <a:gd name="T6" fmla="*/ 24 w 40"/>
                  <a:gd name="T7" fmla="*/ 19 h 41"/>
                  <a:gd name="T8" fmla="*/ 23 w 40"/>
                  <a:gd name="T9" fmla="*/ 13 h 41"/>
                  <a:gd name="T10" fmla="*/ 13 w 40"/>
                  <a:gd name="T11" fmla="*/ 10 h 41"/>
                  <a:gd name="T12" fmla="*/ 9 w 40"/>
                  <a:gd name="T13" fmla="*/ 1 h 41"/>
                  <a:gd name="T14" fmla="*/ 4 w 40"/>
                  <a:gd name="T15" fmla="*/ 12 h 41"/>
                  <a:gd name="T16" fmla="*/ 10 w 40"/>
                  <a:gd name="T17" fmla="*/ 17 h 41"/>
                  <a:gd name="T18" fmla="*/ 19 w 40"/>
                  <a:gd name="T19" fmla="*/ 23 h 41"/>
                  <a:gd name="T20" fmla="*/ 27 w 40"/>
                  <a:gd name="T21" fmla="*/ 31 h 41"/>
                  <a:gd name="T22" fmla="*/ 31 w 40"/>
                  <a:gd name="T23" fmla="*/ 39 h 41"/>
                  <a:gd name="T24" fmla="*/ 39 w 40"/>
                  <a:gd name="T25" fmla="*/ 34 h 41"/>
                  <a:gd name="T26" fmla="*/ 23 w 40"/>
                  <a:gd name="T27" fmla="*/ 24 h 41"/>
                  <a:gd name="T28" fmla="*/ 23 w 40"/>
                  <a:gd name="T29" fmla="*/ 24 h 41"/>
                  <a:gd name="T30" fmla="*/ 9 w 40"/>
                  <a:gd name="T31" fmla="*/ 8 h 41"/>
                  <a:gd name="T32" fmla="*/ 5 w 40"/>
                  <a:gd name="T33" fmla="*/ 7 h 41"/>
                  <a:gd name="T34" fmla="*/ 5 w 40"/>
                  <a:gd name="T35" fmla="*/ 6 h 41"/>
                  <a:gd name="T36" fmla="*/ 6 w 40"/>
                  <a:gd name="T37" fmla="*/ 6 h 41"/>
                  <a:gd name="T38" fmla="*/ 9 w 40"/>
                  <a:gd name="T39" fmla="*/ 5 h 41"/>
                  <a:gd name="T40" fmla="*/ 13 w 40"/>
                  <a:gd name="T41" fmla="*/ 14 h 41"/>
                  <a:gd name="T42" fmla="*/ 22 w 40"/>
                  <a:gd name="T43" fmla="*/ 14 h 41"/>
                  <a:gd name="T44" fmla="*/ 19 w 40"/>
                  <a:gd name="T45" fmla="*/ 18 h 41"/>
                  <a:gd name="T46" fmla="*/ 24 w 40"/>
                  <a:gd name="T47" fmla="*/ 25 h 41"/>
                  <a:gd name="T48" fmla="*/ 23 w 40"/>
                  <a:gd name="T49" fmla="*/ 24 h 41"/>
                  <a:gd name="T50" fmla="*/ 24 w 40"/>
                  <a:gd name="T51" fmla="*/ 24 h 41"/>
                  <a:gd name="T52" fmla="*/ 30 w 40"/>
                  <a:gd name="T53" fmla="*/ 24 h 41"/>
                  <a:gd name="T54" fmla="*/ 30 w 40"/>
                  <a:gd name="T55" fmla="*/ 25 h 41"/>
                  <a:gd name="T56" fmla="*/ 30 w 40"/>
                  <a:gd name="T57" fmla="*/ 27 h 41"/>
                  <a:gd name="T58" fmla="*/ 30 w 40"/>
                  <a:gd name="T59" fmla="*/ 27 h 41"/>
                  <a:gd name="T60" fmla="*/ 24 w 40"/>
                  <a:gd name="T61" fmla="*/ 25 h 41"/>
                  <a:gd name="T62" fmla="*/ 33 w 40"/>
                  <a:gd name="T63" fmla="*/ 35 h 41"/>
                  <a:gd name="T64" fmla="*/ 31 w 40"/>
                  <a:gd name="T65" fmla="*/ 33 h 41"/>
                  <a:gd name="T66" fmla="*/ 35 w 40"/>
                  <a:gd name="T67" fmla="*/ 35 h 41"/>
                  <a:gd name="T68" fmla="*/ 35 w 40"/>
                  <a:gd name="T69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41">
                    <a:moveTo>
                      <a:pt x="37" y="31"/>
                    </a:move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0"/>
                      <a:pt x="36" y="30"/>
                      <a:pt x="36" y="30"/>
                    </a:cubicBezTo>
                    <a:cubicBezTo>
                      <a:pt x="35" y="29"/>
                      <a:pt x="34" y="29"/>
                      <a:pt x="34" y="29"/>
                    </a:cubicBezTo>
                    <a:cubicBezTo>
                      <a:pt x="34" y="28"/>
                      <a:pt x="34" y="25"/>
                      <a:pt x="33" y="24"/>
                    </a:cubicBezTo>
                    <a:cubicBezTo>
                      <a:pt x="34" y="23"/>
                      <a:pt x="34" y="23"/>
                      <a:pt x="33" y="22"/>
                    </a:cubicBezTo>
                    <a:cubicBezTo>
                      <a:pt x="32" y="19"/>
                      <a:pt x="28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5" y="17"/>
                    </a:cubicBezTo>
                    <a:cubicBezTo>
                      <a:pt x="25" y="15"/>
                      <a:pt x="24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2" y="9"/>
                      <a:pt x="17" y="8"/>
                      <a:pt x="13" y="10"/>
                    </a:cubicBezTo>
                    <a:cubicBezTo>
                      <a:pt x="15" y="6"/>
                      <a:pt x="13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1" y="2"/>
                      <a:pt x="0" y="5"/>
                    </a:cubicBezTo>
                    <a:cubicBezTo>
                      <a:pt x="0" y="8"/>
                      <a:pt x="2" y="11"/>
                      <a:pt x="4" y="12"/>
                    </a:cubicBezTo>
                    <a:cubicBezTo>
                      <a:pt x="6" y="13"/>
                      <a:pt x="8" y="13"/>
                      <a:pt x="9" y="12"/>
                    </a:cubicBezTo>
                    <a:cubicBezTo>
                      <a:pt x="9" y="14"/>
                      <a:pt x="9" y="15"/>
                      <a:pt x="10" y="17"/>
                    </a:cubicBezTo>
                    <a:cubicBezTo>
                      <a:pt x="12" y="20"/>
                      <a:pt x="16" y="22"/>
                      <a:pt x="20" y="21"/>
                    </a:cubicBezTo>
                    <a:cubicBezTo>
                      <a:pt x="19" y="22"/>
                      <a:pt x="19" y="22"/>
                      <a:pt x="19" y="23"/>
                    </a:cubicBezTo>
                    <a:cubicBezTo>
                      <a:pt x="18" y="26"/>
                      <a:pt x="21" y="29"/>
                      <a:pt x="24" y="30"/>
                    </a:cubicBezTo>
                    <a:cubicBezTo>
                      <a:pt x="25" y="31"/>
                      <a:pt x="26" y="31"/>
                      <a:pt x="27" y="31"/>
                    </a:cubicBezTo>
                    <a:cubicBezTo>
                      <a:pt x="26" y="32"/>
                      <a:pt x="26" y="32"/>
                      <a:pt x="26" y="33"/>
                    </a:cubicBezTo>
                    <a:cubicBezTo>
                      <a:pt x="26" y="35"/>
                      <a:pt x="29" y="38"/>
                      <a:pt x="31" y="39"/>
                    </a:cubicBezTo>
                    <a:cubicBezTo>
                      <a:pt x="33" y="40"/>
                      <a:pt x="37" y="41"/>
                      <a:pt x="39" y="38"/>
                    </a:cubicBezTo>
                    <a:cubicBezTo>
                      <a:pt x="40" y="37"/>
                      <a:pt x="39" y="35"/>
                      <a:pt x="39" y="34"/>
                    </a:cubicBezTo>
                    <a:cubicBezTo>
                      <a:pt x="38" y="33"/>
                      <a:pt x="37" y="32"/>
                      <a:pt x="37" y="31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lose/>
                    <a:moveTo>
                      <a:pt x="9" y="8"/>
                    </a:moveTo>
                    <a:cubicBezTo>
                      <a:pt x="8" y="9"/>
                      <a:pt x="7" y="8"/>
                      <a:pt x="6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6"/>
                      <a:pt x="10" y="7"/>
                      <a:pt x="9" y="8"/>
                    </a:cubicBezTo>
                    <a:close/>
                    <a:moveTo>
                      <a:pt x="13" y="14"/>
                    </a:moveTo>
                    <a:cubicBezTo>
                      <a:pt x="13" y="13"/>
                      <a:pt x="16" y="13"/>
                      <a:pt x="16" y="14"/>
                    </a:cubicBezTo>
                    <a:cubicBezTo>
                      <a:pt x="18" y="14"/>
                      <a:pt x="20" y="15"/>
                      <a:pt x="22" y="14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7" y="19"/>
                      <a:pt x="13" y="16"/>
                      <a:pt x="13" y="14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3"/>
                      <a:pt x="25" y="23"/>
                      <a:pt x="26" y="23"/>
                    </a:cubicBezTo>
                    <a:cubicBezTo>
                      <a:pt x="27" y="22"/>
                      <a:pt x="28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8"/>
                      <a:pt x="27" y="27"/>
                      <a:pt x="26" y="26"/>
                    </a:cubicBezTo>
                    <a:cubicBezTo>
                      <a:pt x="25" y="26"/>
                      <a:pt x="24" y="25"/>
                      <a:pt x="24" y="25"/>
                    </a:cubicBezTo>
                    <a:close/>
                    <a:moveTo>
                      <a:pt x="35" y="36"/>
                    </a:moveTo>
                    <a:cubicBezTo>
                      <a:pt x="34" y="36"/>
                      <a:pt x="34" y="36"/>
                      <a:pt x="33" y="35"/>
                    </a:cubicBezTo>
                    <a:cubicBezTo>
                      <a:pt x="32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2" y="33"/>
                      <a:pt x="33" y="34"/>
                      <a:pt x="35" y="33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6" y="35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5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496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34060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endParaRPr lang="de-DE" sz="1800" dirty="0">
              <a:latin typeface="Calibri" charset="0"/>
            </a:endParaRPr>
          </a:p>
          <a:p>
            <a:pPr lvl="0">
              <a:spcAft>
                <a:spcPts val="2400"/>
              </a:spcAft>
            </a:pPr>
            <a:r>
              <a:rPr lang="de-DE" sz="1800" dirty="0">
                <a:solidFill>
                  <a:srgbClr val="003876">
                    <a:lumMod val="75000"/>
                  </a:srgbClr>
                </a:solidFill>
                <a:latin typeface="Calibri" charset="0"/>
              </a:rPr>
              <a:t>Kosteneinsparung			</a:t>
            </a:r>
            <a:r>
              <a:rPr lang="de-DE" sz="1800" dirty="0">
                <a:solidFill>
                  <a:srgbClr val="003876">
                    <a:lumMod val="75000"/>
                  </a:srgbClr>
                </a:solidFill>
                <a:latin typeface="Calibri" charset="0"/>
                <a:sym typeface="Wingdings"/>
              </a:rPr>
              <a:t> Geld sparen, ohne zu verzichten</a:t>
            </a:r>
            <a:endParaRPr lang="de-DE" sz="1800" dirty="0">
              <a:latin typeface="Calibri" charset="0"/>
            </a:endParaRPr>
          </a:p>
          <a:p>
            <a:pPr>
              <a:spcAft>
                <a:spcPts val="2400"/>
              </a:spcAft>
            </a:pPr>
            <a:r>
              <a:rPr lang="de-DE" sz="1800" dirty="0">
                <a:latin typeface="Calibri" charset="0"/>
              </a:rPr>
              <a:t>Angebotsüberblick			</a:t>
            </a:r>
            <a:r>
              <a:rPr lang="de-DE" sz="1800" dirty="0">
                <a:latin typeface="Calibri" charset="0"/>
                <a:sym typeface="Wingdings"/>
              </a:rPr>
              <a:t> Zeitersparnis, Informationstransparenz</a:t>
            </a:r>
            <a:endParaRPr lang="de-DE" sz="1800" dirty="0"/>
          </a:p>
          <a:p>
            <a:pPr>
              <a:spcAft>
                <a:spcPts val="2400"/>
              </a:spcAft>
            </a:pPr>
            <a:r>
              <a:rPr lang="de-DE" sz="1800" dirty="0">
                <a:latin typeface="Calibri" charset="0"/>
              </a:rPr>
              <a:t>Einbindung individueller Interessen		</a:t>
            </a:r>
            <a:r>
              <a:rPr lang="de-DE" sz="1800" dirty="0">
                <a:latin typeface="Calibri" charset="0"/>
                <a:sym typeface="Wingdings"/>
              </a:rPr>
              <a:t> Einkaufspräferenzen, -gewohnheiten</a:t>
            </a:r>
            <a:endParaRPr lang="de-DE" sz="1800" dirty="0">
              <a:latin typeface="Calibri" charset="0"/>
            </a:endParaRPr>
          </a:p>
          <a:p>
            <a:pPr>
              <a:spcAft>
                <a:spcPts val="2400"/>
              </a:spcAft>
            </a:pPr>
            <a:r>
              <a:rPr lang="de-DE" sz="1800" dirty="0">
                <a:latin typeface="Calibri" charset="0"/>
              </a:rPr>
              <a:t>Handliches Tool				</a:t>
            </a:r>
            <a:r>
              <a:rPr lang="de-DE" sz="1800" dirty="0">
                <a:latin typeface="Calibri" charset="0"/>
                <a:sym typeface="Wingdings"/>
              </a:rPr>
              <a:t> Intuitive und einfache Bedienbarkeit</a:t>
            </a:r>
            <a:endParaRPr lang="de-DE" sz="1800" dirty="0">
              <a:latin typeface="Calibri" charset="0"/>
            </a:endParaRPr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platzhalter 9"/>
          <p:cNvSpPr txBox="1">
            <a:spLocks/>
          </p:cNvSpPr>
          <p:nvPr/>
        </p:nvSpPr>
        <p:spPr bwMode="gray">
          <a:xfrm rot="5400000">
            <a:off x="147600" y="5301190"/>
            <a:ext cx="864120" cy="432060"/>
          </a:xfrm>
          <a:prstGeom prst="triangle">
            <a:avLst/>
          </a:prstGeom>
          <a:solidFill>
            <a:schemeClr val="tx2"/>
          </a:solidFill>
          <a:ln w="19050">
            <a:noFill/>
            <a:miter lim="800000"/>
          </a:ln>
          <a:effectLst/>
        </p:spPr>
        <p:txBody>
          <a:bodyPr lIns="90000" tIns="46800" rIns="90000" bIns="46800"/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10" name="Textplatzhalter 3"/>
          <p:cNvSpPr txBox="1">
            <a:spLocks/>
          </p:cNvSpPr>
          <p:nvPr/>
        </p:nvSpPr>
        <p:spPr bwMode="gray">
          <a:xfrm>
            <a:off x="539552" y="5087110"/>
            <a:ext cx="8280920" cy="862170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lIns="360000" tIns="46800" rIns="90000" bIns="46800" anchor="ctr"/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900" b="0" dirty="0"/>
              <a:t>Die App muss unter </a:t>
            </a:r>
            <a:r>
              <a:rPr lang="de-DE" sz="1900" dirty="0"/>
              <a:t>Berücksichtigung der Preise </a:t>
            </a:r>
            <a:r>
              <a:rPr lang="de-DE" sz="1900" b="0" dirty="0"/>
              <a:t>und der </a:t>
            </a:r>
            <a:r>
              <a:rPr lang="de-DE" sz="1900" dirty="0"/>
              <a:t>jeweiligen Distanzen </a:t>
            </a:r>
            <a:r>
              <a:rPr lang="de-DE" sz="1900" b="0" dirty="0"/>
              <a:t>zwischen den Supermärkten ein </a:t>
            </a:r>
            <a:r>
              <a:rPr lang="de-DE" sz="1900" dirty="0"/>
              <a:t>Kostenoptimum finden </a:t>
            </a:r>
            <a:r>
              <a:rPr lang="de-DE" sz="1900" b="0" dirty="0"/>
              <a:t>und anzeigen.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50061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Projektplan</a:t>
            </a:r>
          </a:p>
        </p:txBody>
      </p:sp>
      <p:sp>
        <p:nvSpPr>
          <p:cNvPr id="531" name="Rechteck 530"/>
          <p:cNvSpPr/>
          <p:nvPr/>
        </p:nvSpPr>
        <p:spPr bwMode="auto">
          <a:xfrm>
            <a:off x="323528" y="1320669"/>
            <a:ext cx="2769102" cy="4220285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90000" tIns="46800" rIns="90000" bIns="46800" anchor="t"/>
          <a:lstStyle/>
          <a:p>
            <a:pPr marL="0" marR="0" lvl="0" indent="0" defTabSz="534988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de-DE" sz="1600" b="1" kern="0" dirty="0">
                <a:solidFill>
                  <a:srgbClr val="FFFFFF"/>
                </a:solidFill>
                <a:latin typeface="+mn-lt"/>
              </a:rPr>
              <a:t>A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P 1 Analyse</a:t>
            </a:r>
            <a:r>
              <a:rPr kumimoji="0" lang="de-DE" sz="1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 der Ausgangssituation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32" name="Rectangle 5"/>
          <p:cNvSpPr>
            <a:spLocks noChangeArrowheads="1"/>
          </p:cNvSpPr>
          <p:nvPr/>
        </p:nvSpPr>
        <p:spPr bwMode="auto">
          <a:xfrm>
            <a:off x="427796" y="1879660"/>
            <a:ext cx="2570816" cy="35616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t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1.1: Markt- und Wettbewerbsanalyse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Relevante Wettbewerber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Datenbeschaffung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Markteigenschaften</a:t>
            </a:r>
          </a:p>
          <a:p>
            <a:pPr marL="542925" marR="0" lvl="0" indent="-542925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>
                <a:tab pos="627063" algn="l"/>
              </a:tabLst>
              <a:defRPr/>
            </a:pP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542925" marR="0" lvl="0" indent="-542925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>
                <a:tab pos="627063" algn="l"/>
              </a:tabLst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1.2: Stand der Technik</a:t>
            </a:r>
          </a:p>
          <a:p>
            <a:pPr marL="542925" marR="0" lvl="0" indent="-542925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>
                <a:tab pos="627063" algn="l"/>
              </a:tabLst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Mathematische Modellierung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Datenbanken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ts val="756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Businessplan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43" name="Gruppieren 12"/>
          <p:cNvGrpSpPr/>
          <p:nvPr/>
        </p:nvGrpSpPr>
        <p:grpSpPr>
          <a:xfrm>
            <a:off x="324000" y="5688696"/>
            <a:ext cx="8514709" cy="720000"/>
            <a:chOff x="324000" y="5832712"/>
            <a:chExt cx="8514709" cy="648000"/>
          </a:xfrm>
        </p:grpSpPr>
        <p:sp>
          <p:nvSpPr>
            <p:cNvPr id="544" name="Rectangle 5"/>
            <p:cNvSpPr>
              <a:spLocks noChangeArrowheads="1"/>
            </p:cNvSpPr>
            <p:nvPr/>
          </p:nvSpPr>
          <p:spPr bwMode="auto">
            <a:xfrm>
              <a:off x="324000" y="5832712"/>
              <a:ext cx="8514709" cy="64800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 anchor="t"/>
            <a:lstStyle/>
            <a:p>
              <a:pPr marL="0" marR="0" lvl="0" indent="0" defTabSz="534988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Tx/>
                <a:buSzTx/>
                <a:buFontTx/>
                <a:buNone/>
                <a:tabLst>
                  <a:tab pos="449263" algn="l"/>
                </a:tabLst>
                <a:defRPr/>
              </a:pPr>
              <a:r>
                <a:rPr lang="de-DE" sz="1600" b="1" kern="0" dirty="0">
                  <a:solidFill>
                    <a:srgbClr val="FFFFFF"/>
                  </a:solidFill>
                  <a:latin typeface="+mn-lt"/>
                </a:rPr>
                <a:t>A</a:t>
              </a:r>
              <a:r>
                <a:rPr kumimoji="0" lang="de-DE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</a:rPr>
                <a:t>P 4 Dokumentation der Projektergebnisse</a:t>
              </a:r>
            </a:p>
          </p:txBody>
        </p:sp>
        <p:sp>
          <p:nvSpPr>
            <p:cNvPr id="545" name="Rectangle 5"/>
            <p:cNvSpPr>
              <a:spLocks noChangeArrowheads="1"/>
            </p:cNvSpPr>
            <p:nvPr/>
          </p:nvSpPr>
          <p:spPr bwMode="auto">
            <a:xfrm>
              <a:off x="428689" y="6129161"/>
              <a:ext cx="8320419" cy="3046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marL="177800" marR="0" lvl="0" indent="-17780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Dokumentation der Arbeitspakete 1</a:t>
              </a:r>
              <a:r>
                <a:rPr kumimoji="0" lang="de-DE" sz="14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 bis 4 in Form einer Projektdokumentation</a:t>
              </a: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547" name="AutoShape 225"/>
          <p:cNvSpPr>
            <a:spLocks noChangeAspect="1" noChangeArrowheads="1" noTextEdit="1"/>
          </p:cNvSpPr>
          <p:nvPr/>
        </p:nvSpPr>
        <p:spPr bwMode="auto">
          <a:xfrm>
            <a:off x="7196495" y="2474295"/>
            <a:ext cx="1184271" cy="6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548" name="Rechteck 547"/>
          <p:cNvSpPr/>
          <p:nvPr/>
        </p:nvSpPr>
        <p:spPr bwMode="auto">
          <a:xfrm>
            <a:off x="3427733" y="1321200"/>
            <a:ext cx="5364000" cy="1980000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90000" tIns="46800" rIns="90000" bIns="46800" anchor="t"/>
          <a:lstStyle/>
          <a:p>
            <a:pPr marL="0" marR="0" lvl="0" indent="0" defTabSz="534988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de-DE" sz="1600" b="1" kern="0" dirty="0">
                <a:solidFill>
                  <a:srgbClr val="FFFFFF"/>
                </a:solidFill>
                <a:latin typeface="+mn-lt"/>
              </a:rPr>
              <a:t>A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P 2 Mathematische Modellierung der Problemstellung</a:t>
            </a:r>
          </a:p>
        </p:txBody>
      </p:sp>
      <p:sp>
        <p:nvSpPr>
          <p:cNvPr id="549" name="AutoShape 50"/>
          <p:cNvSpPr>
            <a:spLocks noChangeArrowheads="1"/>
          </p:cNvSpPr>
          <p:nvPr/>
        </p:nvSpPr>
        <p:spPr bwMode="auto">
          <a:xfrm rot="16200000">
            <a:off x="3028026" y="2150688"/>
            <a:ext cx="441403" cy="321025"/>
          </a:xfrm>
          <a:prstGeom prst="downArrow">
            <a:avLst>
              <a:gd name="adj1" fmla="val 51676"/>
              <a:gd name="adj2" fmla="val 39306"/>
            </a:avLst>
          </a:prstGeom>
          <a:solidFill>
            <a:srgbClr val="A8AFAF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Com 55 Roman"/>
            </a:endParaRPr>
          </a:p>
        </p:txBody>
      </p:sp>
      <p:sp>
        <p:nvSpPr>
          <p:cNvPr id="551" name="Rectangle 5"/>
          <p:cNvSpPr>
            <a:spLocks noChangeArrowheads="1"/>
          </p:cNvSpPr>
          <p:nvPr/>
        </p:nvSpPr>
        <p:spPr bwMode="auto">
          <a:xfrm>
            <a:off x="3486474" y="1636669"/>
            <a:ext cx="5253925" cy="15860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numCol="3" anchor="t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2.1: </a:t>
            </a:r>
            <a:b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Aufstellen des math. Modells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indent="-177800" fontAlgn="auto">
              <a:spcBef>
                <a:spcPts val="0"/>
              </a:spcBef>
              <a:spcAft>
                <a:spcPct val="10000"/>
              </a:spcAft>
              <a:buFont typeface="Wingdings" pitchFamily="2" charset="2"/>
              <a:buChar char="§"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Zielfunktion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Restriktionen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lang="de-DE" sz="1400" b="1" kern="0" dirty="0">
              <a:solidFill>
                <a:srgbClr val="000000"/>
              </a:solidFill>
              <a:latin typeface="+mn-lt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2.2: Implementierung</a:t>
            </a:r>
            <a:b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des math. Modells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Funktions-</a:t>
            </a:r>
            <a:b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fähiges Modell</a:t>
            </a:r>
          </a:p>
          <a:p>
            <a:pPr fontAlgn="auto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defRPr/>
            </a:pPr>
            <a:endParaRPr lang="de-DE" sz="1400" b="1" kern="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2.3:</a:t>
            </a:r>
            <a:b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Test</a:t>
            </a:r>
            <a:r>
              <a:rPr kumimoji="0" lang="de-DE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des math. Modells</a:t>
            </a:r>
          </a:p>
          <a:p>
            <a:pPr fontAlgn="auto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defRPr/>
            </a:pPr>
            <a:endParaRPr kumimoji="0" lang="de-DE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6400" indent="-176400" fontAlgn="auto">
              <a:spcBef>
                <a:spcPts val="0"/>
              </a:spcBef>
              <a:spcAft>
                <a:spcPct val="10000"/>
              </a:spcAft>
              <a:buClr>
                <a:schemeClr val="tx1"/>
              </a:buClr>
              <a:buFont typeface="Wingdings" charset="2"/>
              <a:buChar char="§"/>
              <a:defRPr/>
            </a:pPr>
            <a:r>
              <a:rPr lang="de-DE" sz="1400" kern="0" dirty="0">
                <a:latin typeface="+mn-lt"/>
              </a:rPr>
              <a:t>Getestetes</a:t>
            </a:r>
            <a:br>
              <a:rPr lang="de-DE" sz="1400" kern="0" dirty="0">
                <a:solidFill>
                  <a:srgbClr val="000000"/>
                </a:solidFill>
                <a:latin typeface="+mn-lt"/>
              </a:rPr>
            </a:br>
            <a:r>
              <a:rPr lang="de-DE" sz="1400" kern="0" dirty="0">
                <a:solidFill>
                  <a:srgbClr val="000000"/>
                </a:solidFill>
                <a:latin typeface="+mn-lt"/>
              </a:rPr>
              <a:t>Modell</a:t>
            </a:r>
          </a:p>
        </p:txBody>
      </p:sp>
      <p:sp>
        <p:nvSpPr>
          <p:cNvPr id="1032" name="Rechteck 1031"/>
          <p:cNvSpPr/>
          <p:nvPr/>
        </p:nvSpPr>
        <p:spPr bwMode="auto">
          <a:xfrm>
            <a:off x="3427733" y="3565291"/>
            <a:ext cx="5364000" cy="1980000"/>
          </a:xfrm>
          <a:prstGeom prst="rect">
            <a:avLst/>
          </a:prstGeom>
          <a:solidFill>
            <a:schemeClr val="tx2"/>
          </a:solidFill>
          <a:ln w="1270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90000" tIns="46800" rIns="90000" bIns="46800" anchor="t"/>
          <a:lstStyle/>
          <a:p>
            <a:pPr marL="0" marR="0" lvl="0" indent="0" defTabSz="534988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de-DE" sz="1600" b="1" kern="0" dirty="0">
                <a:solidFill>
                  <a:srgbClr val="FFFFFF"/>
                </a:solidFill>
                <a:latin typeface="+mn-lt"/>
              </a:rPr>
              <a:t>A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P 3 Ideenfindung und Konzipierung</a:t>
            </a:r>
          </a:p>
        </p:txBody>
      </p:sp>
      <p:sp>
        <p:nvSpPr>
          <p:cNvPr id="1033" name="AutoShape 50"/>
          <p:cNvSpPr>
            <a:spLocks noChangeArrowheads="1"/>
          </p:cNvSpPr>
          <p:nvPr/>
        </p:nvSpPr>
        <p:spPr bwMode="auto">
          <a:xfrm>
            <a:off x="5916038" y="3302380"/>
            <a:ext cx="441403" cy="254201"/>
          </a:xfrm>
          <a:prstGeom prst="downArrow">
            <a:avLst>
              <a:gd name="adj1" fmla="val 51676"/>
              <a:gd name="adj2" fmla="val 39306"/>
            </a:avLst>
          </a:prstGeom>
          <a:solidFill>
            <a:srgbClr val="A8AFAF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Com 55 Roman"/>
            </a:endParaRPr>
          </a:p>
        </p:txBody>
      </p:sp>
      <p:grpSp>
        <p:nvGrpSpPr>
          <p:cNvPr id="1037" name="Gruppieren 1028"/>
          <p:cNvGrpSpPr>
            <a:grpSpLocks noChangeAspect="1"/>
          </p:cNvGrpSpPr>
          <p:nvPr/>
        </p:nvGrpSpPr>
        <p:grpSpPr>
          <a:xfrm rot="20654162">
            <a:off x="5024035" y="4541957"/>
            <a:ext cx="648000" cy="537316"/>
            <a:chOff x="5213508" y="4418427"/>
            <a:chExt cx="673215" cy="558228"/>
          </a:xfrm>
        </p:grpSpPr>
        <p:cxnSp>
          <p:nvCxnSpPr>
            <p:cNvPr id="1038" name="Gerade Verbindung 1037"/>
            <p:cNvCxnSpPr>
              <a:endCxn id="1044" idx="6"/>
            </p:cNvCxnSpPr>
            <p:nvPr/>
          </p:nvCxnSpPr>
          <p:spPr bwMode="auto">
            <a:xfrm flipH="1">
              <a:off x="5322780" y="4698051"/>
              <a:ext cx="204735" cy="72393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9" name="Gerade Verbindung 1038"/>
            <p:cNvCxnSpPr/>
            <p:nvPr/>
          </p:nvCxnSpPr>
          <p:spPr bwMode="auto">
            <a:xfrm flipH="1">
              <a:off x="5490309" y="4736682"/>
              <a:ext cx="53210" cy="8839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0" name="Gerade Verbindung 1039"/>
            <p:cNvCxnSpPr/>
            <p:nvPr/>
          </p:nvCxnSpPr>
          <p:spPr bwMode="auto">
            <a:xfrm flipH="1" flipV="1">
              <a:off x="5620785" y="4736683"/>
              <a:ext cx="76941" cy="17086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1" name="Gerade Verbindung 1040"/>
            <p:cNvCxnSpPr/>
            <p:nvPr/>
          </p:nvCxnSpPr>
          <p:spPr bwMode="auto">
            <a:xfrm flipH="1" flipV="1">
              <a:off x="5636787" y="4698049"/>
              <a:ext cx="140664" cy="2764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2" name="Gerade Verbindung 1041"/>
            <p:cNvCxnSpPr/>
            <p:nvPr/>
          </p:nvCxnSpPr>
          <p:spPr bwMode="auto">
            <a:xfrm flipH="1">
              <a:off x="5620784" y="4511696"/>
              <a:ext cx="146479" cy="14772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3" name="Gerade Verbindung 1042"/>
            <p:cNvCxnSpPr/>
            <p:nvPr/>
          </p:nvCxnSpPr>
          <p:spPr bwMode="auto">
            <a:xfrm flipH="1" flipV="1">
              <a:off x="5527515" y="4558995"/>
              <a:ext cx="54636" cy="8441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4" name="Ellipse 1035"/>
            <p:cNvSpPr/>
            <p:nvPr/>
          </p:nvSpPr>
          <p:spPr bwMode="auto">
            <a:xfrm>
              <a:off x="5213508" y="4715807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45" name="Ellipse 1036"/>
            <p:cNvSpPr/>
            <p:nvPr/>
          </p:nvSpPr>
          <p:spPr bwMode="auto">
            <a:xfrm>
              <a:off x="5411636" y="4841903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46" name="Ellipse 1037"/>
            <p:cNvSpPr/>
            <p:nvPr/>
          </p:nvSpPr>
          <p:spPr bwMode="auto">
            <a:xfrm>
              <a:off x="5647096" y="4867383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47" name="Ellipse 1038"/>
            <p:cNvSpPr/>
            <p:nvPr/>
          </p:nvSpPr>
          <p:spPr bwMode="auto">
            <a:xfrm>
              <a:off x="5777451" y="4671058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48" name="Ellipse 1039"/>
            <p:cNvSpPr/>
            <p:nvPr/>
          </p:nvSpPr>
          <p:spPr bwMode="auto">
            <a:xfrm>
              <a:off x="5751260" y="4418427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49" name="Ellipse 1040"/>
            <p:cNvSpPr/>
            <p:nvPr/>
          </p:nvSpPr>
          <p:spPr bwMode="auto">
            <a:xfrm>
              <a:off x="5447634" y="4451896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1050" name="Ellipse 1041"/>
            <p:cNvSpPr/>
            <p:nvPr/>
          </p:nvSpPr>
          <p:spPr bwMode="auto">
            <a:xfrm>
              <a:off x="5527515" y="4643413"/>
              <a:ext cx="109272" cy="10927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</p:grpSp>
      <p:grpSp>
        <p:nvGrpSpPr>
          <p:cNvPr id="1079" name="Gruppierung 1078"/>
          <p:cNvGrpSpPr/>
          <p:nvPr/>
        </p:nvGrpSpPr>
        <p:grpSpPr>
          <a:xfrm>
            <a:off x="1962065" y="4617903"/>
            <a:ext cx="712327" cy="467281"/>
            <a:chOff x="2269305" y="4653136"/>
            <a:chExt cx="505599" cy="312469"/>
          </a:xfrm>
        </p:grpSpPr>
        <p:sp>
          <p:nvSpPr>
            <p:cNvPr id="1055" name="Line 40"/>
            <p:cNvSpPr>
              <a:spLocks noChangeShapeType="1"/>
            </p:cNvSpPr>
            <p:nvPr/>
          </p:nvSpPr>
          <p:spPr bwMode="auto">
            <a:xfrm>
              <a:off x="2269305" y="4670184"/>
              <a:ext cx="505599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56" name="Line 41"/>
            <p:cNvSpPr>
              <a:spLocks noChangeShapeType="1"/>
            </p:cNvSpPr>
            <p:nvPr/>
          </p:nvSpPr>
          <p:spPr bwMode="auto">
            <a:xfrm>
              <a:off x="2269305" y="4761522"/>
              <a:ext cx="505599" cy="0"/>
            </a:xfrm>
            <a:prstGeom prst="line">
              <a:avLst/>
            </a:prstGeom>
            <a:noFill/>
            <a:ln w="19050">
              <a:solidFill>
                <a:srgbClr val="5290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57" name="Line 42"/>
            <p:cNvSpPr>
              <a:spLocks noChangeShapeType="1"/>
            </p:cNvSpPr>
            <p:nvPr/>
          </p:nvSpPr>
          <p:spPr bwMode="auto">
            <a:xfrm>
              <a:off x="2269305" y="4852859"/>
              <a:ext cx="505599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58" name="Line 43"/>
            <p:cNvSpPr>
              <a:spLocks noChangeShapeType="1"/>
            </p:cNvSpPr>
            <p:nvPr/>
          </p:nvSpPr>
          <p:spPr bwMode="auto">
            <a:xfrm>
              <a:off x="2269305" y="4944688"/>
              <a:ext cx="505599" cy="0"/>
            </a:xfrm>
            <a:prstGeom prst="line">
              <a:avLst/>
            </a:prstGeom>
            <a:noFill/>
            <a:ln w="19050">
              <a:solidFill>
                <a:srgbClr val="5290B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59" name="Oval 44"/>
            <p:cNvSpPr>
              <a:spLocks noChangeAspect="1" noChangeArrowheads="1"/>
            </p:cNvSpPr>
            <p:nvPr/>
          </p:nvSpPr>
          <p:spPr bwMode="auto">
            <a:xfrm>
              <a:off x="2290903" y="4653136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0" name="Oval 45"/>
            <p:cNvSpPr>
              <a:spLocks noChangeAspect="1" noChangeArrowheads="1"/>
            </p:cNvSpPr>
            <p:nvPr/>
          </p:nvSpPr>
          <p:spPr bwMode="auto">
            <a:xfrm>
              <a:off x="2367480" y="4653136"/>
              <a:ext cx="3598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1" name="Oval 46"/>
            <p:cNvSpPr>
              <a:spLocks noChangeAspect="1" noChangeArrowheads="1"/>
            </p:cNvSpPr>
            <p:nvPr/>
          </p:nvSpPr>
          <p:spPr bwMode="auto">
            <a:xfrm>
              <a:off x="2443565" y="4653136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2" name="Oval 47"/>
            <p:cNvSpPr>
              <a:spLocks noChangeAspect="1" noChangeArrowheads="1"/>
            </p:cNvSpPr>
            <p:nvPr/>
          </p:nvSpPr>
          <p:spPr bwMode="auto">
            <a:xfrm>
              <a:off x="2593281" y="4653136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3" name="Oval 48"/>
            <p:cNvSpPr>
              <a:spLocks noChangeAspect="1" noChangeArrowheads="1"/>
            </p:cNvSpPr>
            <p:nvPr/>
          </p:nvSpPr>
          <p:spPr bwMode="auto">
            <a:xfrm>
              <a:off x="2674766" y="4653136"/>
              <a:ext cx="3598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4" name="Oval 49"/>
            <p:cNvSpPr>
              <a:spLocks noChangeAspect="1" noChangeArrowheads="1"/>
            </p:cNvSpPr>
            <p:nvPr/>
          </p:nvSpPr>
          <p:spPr bwMode="auto">
            <a:xfrm>
              <a:off x="2290903" y="4745456"/>
              <a:ext cx="3630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5" name="Oval 50"/>
            <p:cNvSpPr>
              <a:spLocks noChangeAspect="1" noChangeArrowheads="1"/>
            </p:cNvSpPr>
            <p:nvPr/>
          </p:nvSpPr>
          <p:spPr bwMode="auto">
            <a:xfrm>
              <a:off x="2367480" y="4745456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6" name="Oval 51"/>
            <p:cNvSpPr>
              <a:spLocks noChangeAspect="1" noChangeArrowheads="1"/>
            </p:cNvSpPr>
            <p:nvPr/>
          </p:nvSpPr>
          <p:spPr bwMode="auto">
            <a:xfrm>
              <a:off x="2443565" y="4745456"/>
              <a:ext cx="3630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7" name="Oval 52"/>
            <p:cNvSpPr>
              <a:spLocks noChangeAspect="1" noChangeArrowheads="1"/>
            </p:cNvSpPr>
            <p:nvPr/>
          </p:nvSpPr>
          <p:spPr bwMode="auto">
            <a:xfrm>
              <a:off x="2521122" y="4745456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8" name="Oval 53"/>
            <p:cNvSpPr>
              <a:spLocks noChangeAspect="1" noChangeArrowheads="1"/>
            </p:cNvSpPr>
            <p:nvPr/>
          </p:nvSpPr>
          <p:spPr bwMode="auto">
            <a:xfrm>
              <a:off x="2674766" y="4745456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69" name="Oval 54"/>
            <p:cNvSpPr>
              <a:spLocks noChangeAspect="1" noChangeArrowheads="1"/>
            </p:cNvSpPr>
            <p:nvPr/>
          </p:nvSpPr>
          <p:spPr bwMode="auto">
            <a:xfrm>
              <a:off x="2290903" y="4837285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0" name="Oval 55"/>
            <p:cNvSpPr>
              <a:spLocks noChangeAspect="1" noChangeArrowheads="1"/>
            </p:cNvSpPr>
            <p:nvPr/>
          </p:nvSpPr>
          <p:spPr bwMode="auto">
            <a:xfrm>
              <a:off x="2367480" y="4837285"/>
              <a:ext cx="3598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1" name="Oval 56"/>
            <p:cNvSpPr>
              <a:spLocks noChangeAspect="1" noChangeArrowheads="1"/>
            </p:cNvSpPr>
            <p:nvPr/>
          </p:nvSpPr>
          <p:spPr bwMode="auto">
            <a:xfrm>
              <a:off x="2443565" y="4837285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2" name="Oval 57"/>
            <p:cNvSpPr>
              <a:spLocks noChangeAspect="1" noChangeArrowheads="1"/>
            </p:cNvSpPr>
            <p:nvPr/>
          </p:nvSpPr>
          <p:spPr bwMode="auto">
            <a:xfrm>
              <a:off x="2593281" y="4837285"/>
              <a:ext cx="3630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3" name="Oval 58"/>
            <p:cNvSpPr>
              <a:spLocks noChangeAspect="1" noChangeArrowheads="1"/>
            </p:cNvSpPr>
            <p:nvPr/>
          </p:nvSpPr>
          <p:spPr bwMode="auto">
            <a:xfrm>
              <a:off x="2521122" y="4837285"/>
              <a:ext cx="35987" cy="36000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4" name="Oval 59"/>
            <p:cNvSpPr>
              <a:spLocks noChangeAspect="1" noChangeArrowheads="1"/>
            </p:cNvSpPr>
            <p:nvPr/>
          </p:nvSpPr>
          <p:spPr bwMode="auto">
            <a:xfrm>
              <a:off x="2290903" y="4929605"/>
              <a:ext cx="3630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5" name="Oval 60"/>
            <p:cNvSpPr>
              <a:spLocks noChangeAspect="1" noChangeArrowheads="1"/>
            </p:cNvSpPr>
            <p:nvPr/>
          </p:nvSpPr>
          <p:spPr bwMode="auto">
            <a:xfrm>
              <a:off x="2367480" y="4929605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6" name="Oval 61"/>
            <p:cNvSpPr>
              <a:spLocks noChangeAspect="1" noChangeArrowheads="1"/>
            </p:cNvSpPr>
            <p:nvPr/>
          </p:nvSpPr>
          <p:spPr bwMode="auto">
            <a:xfrm>
              <a:off x="2443565" y="4929605"/>
              <a:ext cx="3630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7" name="Oval 62"/>
            <p:cNvSpPr>
              <a:spLocks noChangeAspect="1" noChangeArrowheads="1"/>
            </p:cNvSpPr>
            <p:nvPr/>
          </p:nvSpPr>
          <p:spPr bwMode="auto">
            <a:xfrm>
              <a:off x="2521122" y="4929605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078" name="Oval 63"/>
            <p:cNvSpPr>
              <a:spLocks noChangeAspect="1" noChangeArrowheads="1"/>
            </p:cNvSpPr>
            <p:nvPr/>
          </p:nvSpPr>
          <p:spPr bwMode="auto">
            <a:xfrm>
              <a:off x="2674766" y="4929605"/>
              <a:ext cx="35987" cy="36000"/>
            </a:xfrm>
            <a:prstGeom prst="ellipse">
              <a:avLst/>
            </a:prstGeom>
            <a:solidFill>
              <a:srgbClr val="5290BA"/>
            </a:solidFill>
            <a:ln w="19050" algn="ctr">
              <a:solidFill>
                <a:srgbClr val="5290BA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sp>
        <p:nvSpPr>
          <p:cNvPr id="1080" name="Textfeld 1079"/>
          <p:cNvSpPr txBox="1"/>
          <p:nvPr/>
        </p:nvSpPr>
        <p:spPr>
          <a:xfrm>
            <a:off x="7932821" y="553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1083" name="Gruppieren 9541"/>
          <p:cNvGrpSpPr>
            <a:grpSpLocks noChangeAspect="1"/>
          </p:cNvGrpSpPr>
          <p:nvPr/>
        </p:nvGrpSpPr>
        <p:grpSpPr>
          <a:xfrm>
            <a:off x="8100424" y="4488523"/>
            <a:ext cx="288000" cy="524653"/>
            <a:chOff x="-1317625" y="2051050"/>
            <a:chExt cx="409575" cy="746126"/>
          </a:xfrm>
        </p:grpSpPr>
        <p:sp>
          <p:nvSpPr>
            <p:cNvPr id="1084" name="AutoShape 48"/>
            <p:cNvSpPr>
              <a:spLocks noChangeAspect="1" noChangeArrowheads="1" noTextEdit="1"/>
            </p:cNvSpPr>
            <p:nvPr/>
          </p:nvSpPr>
          <p:spPr bwMode="auto">
            <a:xfrm>
              <a:off x="-1314450" y="2051050"/>
              <a:ext cx="382587" cy="72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5" name="Freeform 50"/>
            <p:cNvSpPr>
              <a:spLocks noEditPoints="1"/>
            </p:cNvSpPr>
            <p:nvPr/>
          </p:nvSpPr>
          <p:spPr bwMode="auto">
            <a:xfrm>
              <a:off x="-1317625" y="2055813"/>
              <a:ext cx="388937" cy="723900"/>
            </a:xfrm>
            <a:custGeom>
              <a:avLst/>
              <a:gdLst>
                <a:gd name="T0" fmla="*/ 147 w 149"/>
                <a:gd name="T1" fmla="*/ 73 h 278"/>
                <a:gd name="T2" fmla="*/ 143 w 149"/>
                <a:gd name="T3" fmla="*/ 40 h 278"/>
                <a:gd name="T4" fmla="*/ 142 w 149"/>
                <a:gd name="T5" fmla="*/ 40 h 278"/>
                <a:gd name="T6" fmla="*/ 108 w 149"/>
                <a:gd name="T7" fmla="*/ 6 h 278"/>
                <a:gd name="T8" fmla="*/ 54 w 149"/>
                <a:gd name="T9" fmla="*/ 7 h 278"/>
                <a:gd name="T10" fmla="*/ 11 w 149"/>
                <a:gd name="T11" fmla="*/ 27 h 278"/>
                <a:gd name="T12" fmla="*/ 8 w 149"/>
                <a:gd name="T13" fmla="*/ 39 h 278"/>
                <a:gd name="T14" fmla="*/ 8 w 149"/>
                <a:gd name="T15" fmla="*/ 77 h 278"/>
                <a:gd name="T16" fmla="*/ 9 w 149"/>
                <a:gd name="T17" fmla="*/ 79 h 278"/>
                <a:gd name="T18" fmla="*/ 11 w 149"/>
                <a:gd name="T19" fmla="*/ 119 h 278"/>
                <a:gd name="T20" fmla="*/ 11 w 149"/>
                <a:gd name="T21" fmla="*/ 146 h 278"/>
                <a:gd name="T22" fmla="*/ 11 w 149"/>
                <a:gd name="T23" fmla="*/ 165 h 278"/>
                <a:gd name="T24" fmla="*/ 7 w 149"/>
                <a:gd name="T25" fmla="*/ 191 h 278"/>
                <a:gd name="T26" fmla="*/ 7 w 149"/>
                <a:gd name="T27" fmla="*/ 221 h 278"/>
                <a:gd name="T28" fmla="*/ 4 w 149"/>
                <a:gd name="T29" fmla="*/ 249 h 278"/>
                <a:gd name="T30" fmla="*/ 17 w 149"/>
                <a:gd name="T31" fmla="*/ 260 h 278"/>
                <a:gd name="T32" fmla="*/ 23 w 149"/>
                <a:gd name="T33" fmla="*/ 270 h 278"/>
                <a:gd name="T34" fmla="*/ 38 w 149"/>
                <a:gd name="T35" fmla="*/ 269 h 278"/>
                <a:gd name="T36" fmla="*/ 45 w 149"/>
                <a:gd name="T37" fmla="*/ 270 h 278"/>
                <a:gd name="T38" fmla="*/ 69 w 149"/>
                <a:gd name="T39" fmla="*/ 271 h 278"/>
                <a:gd name="T40" fmla="*/ 115 w 149"/>
                <a:gd name="T41" fmla="*/ 270 h 278"/>
                <a:gd name="T42" fmla="*/ 129 w 149"/>
                <a:gd name="T43" fmla="*/ 272 h 278"/>
                <a:gd name="T44" fmla="*/ 135 w 149"/>
                <a:gd name="T45" fmla="*/ 263 h 278"/>
                <a:gd name="T46" fmla="*/ 142 w 149"/>
                <a:gd name="T47" fmla="*/ 245 h 278"/>
                <a:gd name="T48" fmla="*/ 141 w 149"/>
                <a:gd name="T49" fmla="*/ 236 h 278"/>
                <a:gd name="T50" fmla="*/ 144 w 149"/>
                <a:gd name="T51" fmla="*/ 220 h 278"/>
                <a:gd name="T52" fmla="*/ 143 w 149"/>
                <a:gd name="T53" fmla="*/ 206 h 278"/>
                <a:gd name="T54" fmla="*/ 141 w 149"/>
                <a:gd name="T55" fmla="*/ 165 h 278"/>
                <a:gd name="T56" fmla="*/ 142 w 149"/>
                <a:gd name="T57" fmla="*/ 151 h 278"/>
                <a:gd name="T58" fmla="*/ 141 w 149"/>
                <a:gd name="T59" fmla="*/ 141 h 278"/>
                <a:gd name="T60" fmla="*/ 141 w 149"/>
                <a:gd name="T61" fmla="*/ 136 h 278"/>
                <a:gd name="T62" fmla="*/ 144 w 149"/>
                <a:gd name="T63" fmla="*/ 98 h 278"/>
                <a:gd name="T64" fmla="*/ 147 w 149"/>
                <a:gd name="T65" fmla="*/ 82 h 278"/>
                <a:gd name="T66" fmla="*/ 136 w 149"/>
                <a:gd name="T67" fmla="*/ 121 h 278"/>
                <a:gd name="T68" fmla="*/ 136 w 149"/>
                <a:gd name="T69" fmla="*/ 129 h 278"/>
                <a:gd name="T70" fmla="*/ 134 w 149"/>
                <a:gd name="T71" fmla="*/ 167 h 278"/>
                <a:gd name="T72" fmla="*/ 136 w 149"/>
                <a:gd name="T73" fmla="*/ 201 h 278"/>
                <a:gd name="T74" fmla="*/ 137 w 149"/>
                <a:gd name="T75" fmla="*/ 211 h 278"/>
                <a:gd name="T76" fmla="*/ 134 w 149"/>
                <a:gd name="T77" fmla="*/ 222 h 278"/>
                <a:gd name="T78" fmla="*/ 128 w 149"/>
                <a:gd name="T79" fmla="*/ 225 h 278"/>
                <a:gd name="T80" fmla="*/ 52 w 149"/>
                <a:gd name="T81" fmla="*/ 224 h 278"/>
                <a:gd name="T82" fmla="*/ 20 w 149"/>
                <a:gd name="T83" fmla="*/ 221 h 278"/>
                <a:gd name="T84" fmla="*/ 18 w 149"/>
                <a:gd name="T85" fmla="*/ 221 h 278"/>
                <a:gd name="T86" fmla="*/ 19 w 149"/>
                <a:gd name="T87" fmla="*/ 198 h 278"/>
                <a:gd name="T88" fmla="*/ 19 w 149"/>
                <a:gd name="T89" fmla="*/ 171 h 278"/>
                <a:gd name="T90" fmla="*/ 16 w 149"/>
                <a:gd name="T91" fmla="*/ 149 h 278"/>
                <a:gd name="T92" fmla="*/ 18 w 149"/>
                <a:gd name="T93" fmla="*/ 131 h 278"/>
                <a:gd name="T94" fmla="*/ 20 w 149"/>
                <a:gd name="T95" fmla="*/ 116 h 278"/>
                <a:gd name="T96" fmla="*/ 18 w 149"/>
                <a:gd name="T97" fmla="*/ 52 h 278"/>
                <a:gd name="T98" fmla="*/ 32 w 149"/>
                <a:gd name="T99" fmla="*/ 51 h 278"/>
                <a:gd name="T100" fmla="*/ 47 w 149"/>
                <a:gd name="T101" fmla="*/ 50 h 278"/>
                <a:gd name="T102" fmla="*/ 100 w 149"/>
                <a:gd name="T103" fmla="*/ 52 h 278"/>
                <a:gd name="T104" fmla="*/ 137 w 149"/>
                <a:gd name="T105" fmla="*/ 48 h 278"/>
                <a:gd name="T106" fmla="*/ 137 w 149"/>
                <a:gd name="T107" fmla="*/ 64 h 278"/>
                <a:gd name="T108" fmla="*/ 138 w 149"/>
                <a:gd name="T109" fmla="*/ 85 h 278"/>
                <a:gd name="T110" fmla="*/ 136 w 149"/>
                <a:gd name="T111" fmla="*/ 11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" h="278">
                  <a:moveTo>
                    <a:pt x="147" y="82"/>
                  </a:moveTo>
                  <a:cubicBezTo>
                    <a:pt x="147" y="79"/>
                    <a:pt x="147" y="76"/>
                    <a:pt x="147" y="73"/>
                  </a:cubicBezTo>
                  <a:cubicBezTo>
                    <a:pt x="149" y="68"/>
                    <a:pt x="148" y="61"/>
                    <a:pt x="147" y="55"/>
                  </a:cubicBezTo>
                  <a:cubicBezTo>
                    <a:pt x="146" y="51"/>
                    <a:pt x="147" y="43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5" y="25"/>
                    <a:pt x="140" y="16"/>
                    <a:pt x="129" y="6"/>
                  </a:cubicBezTo>
                  <a:cubicBezTo>
                    <a:pt x="122" y="0"/>
                    <a:pt x="114" y="1"/>
                    <a:pt x="108" y="6"/>
                  </a:cubicBezTo>
                  <a:cubicBezTo>
                    <a:pt x="94" y="2"/>
                    <a:pt x="77" y="5"/>
                    <a:pt x="62" y="5"/>
                  </a:cubicBezTo>
                  <a:cubicBezTo>
                    <a:pt x="59" y="5"/>
                    <a:pt x="56" y="6"/>
                    <a:pt x="54" y="7"/>
                  </a:cubicBezTo>
                  <a:cubicBezTo>
                    <a:pt x="42" y="3"/>
                    <a:pt x="26" y="1"/>
                    <a:pt x="16" y="11"/>
                  </a:cubicBezTo>
                  <a:cubicBezTo>
                    <a:pt x="12" y="16"/>
                    <a:pt x="10" y="22"/>
                    <a:pt x="11" y="27"/>
                  </a:cubicBezTo>
                  <a:cubicBezTo>
                    <a:pt x="10" y="28"/>
                    <a:pt x="9" y="29"/>
                    <a:pt x="9" y="31"/>
                  </a:cubicBezTo>
                  <a:cubicBezTo>
                    <a:pt x="8" y="34"/>
                    <a:pt x="8" y="36"/>
                    <a:pt x="8" y="39"/>
                  </a:cubicBezTo>
                  <a:cubicBezTo>
                    <a:pt x="7" y="40"/>
                    <a:pt x="6" y="41"/>
                    <a:pt x="6" y="44"/>
                  </a:cubicBezTo>
                  <a:cubicBezTo>
                    <a:pt x="7" y="55"/>
                    <a:pt x="10" y="65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8"/>
                    <a:pt x="9" y="78"/>
                    <a:pt x="9" y="79"/>
                  </a:cubicBezTo>
                  <a:cubicBezTo>
                    <a:pt x="6" y="90"/>
                    <a:pt x="10" y="104"/>
                    <a:pt x="9" y="115"/>
                  </a:cubicBezTo>
                  <a:cubicBezTo>
                    <a:pt x="9" y="116"/>
                    <a:pt x="10" y="118"/>
                    <a:pt x="11" y="119"/>
                  </a:cubicBezTo>
                  <a:cubicBezTo>
                    <a:pt x="10" y="122"/>
                    <a:pt x="10" y="125"/>
                    <a:pt x="10" y="128"/>
                  </a:cubicBezTo>
                  <a:cubicBezTo>
                    <a:pt x="10" y="134"/>
                    <a:pt x="8" y="141"/>
                    <a:pt x="11" y="146"/>
                  </a:cubicBezTo>
                  <a:cubicBezTo>
                    <a:pt x="10" y="147"/>
                    <a:pt x="10" y="148"/>
                    <a:pt x="10" y="149"/>
                  </a:cubicBezTo>
                  <a:cubicBezTo>
                    <a:pt x="10" y="154"/>
                    <a:pt x="9" y="160"/>
                    <a:pt x="11" y="165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6" y="173"/>
                    <a:pt x="7" y="182"/>
                    <a:pt x="7" y="191"/>
                  </a:cubicBezTo>
                  <a:cubicBezTo>
                    <a:pt x="7" y="197"/>
                    <a:pt x="6" y="205"/>
                    <a:pt x="8" y="211"/>
                  </a:cubicBezTo>
                  <a:cubicBezTo>
                    <a:pt x="8" y="214"/>
                    <a:pt x="7" y="218"/>
                    <a:pt x="7" y="221"/>
                  </a:cubicBezTo>
                  <a:cubicBezTo>
                    <a:pt x="8" y="223"/>
                    <a:pt x="8" y="224"/>
                    <a:pt x="9" y="225"/>
                  </a:cubicBezTo>
                  <a:cubicBezTo>
                    <a:pt x="2" y="230"/>
                    <a:pt x="0" y="240"/>
                    <a:pt x="4" y="249"/>
                  </a:cubicBezTo>
                  <a:cubicBezTo>
                    <a:pt x="5" y="250"/>
                    <a:pt x="5" y="251"/>
                    <a:pt x="6" y="252"/>
                  </a:cubicBezTo>
                  <a:cubicBezTo>
                    <a:pt x="9" y="257"/>
                    <a:pt x="13" y="260"/>
                    <a:pt x="17" y="260"/>
                  </a:cubicBezTo>
                  <a:cubicBezTo>
                    <a:pt x="17" y="261"/>
                    <a:pt x="17" y="261"/>
                    <a:pt x="17" y="262"/>
                  </a:cubicBezTo>
                  <a:cubicBezTo>
                    <a:pt x="18" y="265"/>
                    <a:pt x="20" y="268"/>
                    <a:pt x="23" y="270"/>
                  </a:cubicBezTo>
                  <a:cubicBezTo>
                    <a:pt x="26" y="273"/>
                    <a:pt x="30" y="275"/>
                    <a:pt x="34" y="274"/>
                  </a:cubicBezTo>
                  <a:cubicBezTo>
                    <a:pt x="37" y="273"/>
                    <a:pt x="38" y="271"/>
                    <a:pt x="38" y="269"/>
                  </a:cubicBezTo>
                  <a:cubicBezTo>
                    <a:pt x="40" y="269"/>
                    <a:pt x="42" y="270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6" y="275"/>
                    <a:pt x="51" y="277"/>
                    <a:pt x="55" y="277"/>
                  </a:cubicBezTo>
                  <a:cubicBezTo>
                    <a:pt x="60" y="278"/>
                    <a:pt x="69" y="278"/>
                    <a:pt x="69" y="271"/>
                  </a:cubicBezTo>
                  <a:cubicBezTo>
                    <a:pt x="69" y="271"/>
                    <a:pt x="69" y="270"/>
                    <a:pt x="69" y="270"/>
                  </a:cubicBezTo>
                  <a:cubicBezTo>
                    <a:pt x="84" y="271"/>
                    <a:pt x="100" y="270"/>
                    <a:pt x="115" y="270"/>
                  </a:cubicBezTo>
                  <a:cubicBezTo>
                    <a:pt x="118" y="270"/>
                    <a:pt x="121" y="269"/>
                    <a:pt x="123" y="268"/>
                  </a:cubicBezTo>
                  <a:cubicBezTo>
                    <a:pt x="124" y="270"/>
                    <a:pt x="126" y="272"/>
                    <a:pt x="129" y="272"/>
                  </a:cubicBezTo>
                  <a:cubicBezTo>
                    <a:pt x="131" y="271"/>
                    <a:pt x="134" y="270"/>
                    <a:pt x="135" y="268"/>
                  </a:cubicBezTo>
                  <a:cubicBezTo>
                    <a:pt x="135" y="266"/>
                    <a:pt x="136" y="265"/>
                    <a:pt x="135" y="263"/>
                  </a:cubicBezTo>
                  <a:cubicBezTo>
                    <a:pt x="135" y="262"/>
                    <a:pt x="134" y="261"/>
                    <a:pt x="134" y="260"/>
                  </a:cubicBezTo>
                  <a:cubicBezTo>
                    <a:pt x="138" y="257"/>
                    <a:pt x="141" y="251"/>
                    <a:pt x="142" y="245"/>
                  </a:cubicBezTo>
                  <a:cubicBezTo>
                    <a:pt x="142" y="245"/>
                    <a:pt x="142" y="244"/>
                    <a:pt x="142" y="243"/>
                  </a:cubicBezTo>
                  <a:cubicBezTo>
                    <a:pt x="142" y="241"/>
                    <a:pt x="142" y="238"/>
                    <a:pt x="141" y="236"/>
                  </a:cubicBezTo>
                  <a:cubicBezTo>
                    <a:pt x="142" y="235"/>
                    <a:pt x="143" y="234"/>
                    <a:pt x="144" y="233"/>
                  </a:cubicBezTo>
                  <a:cubicBezTo>
                    <a:pt x="145" y="229"/>
                    <a:pt x="144" y="224"/>
                    <a:pt x="144" y="220"/>
                  </a:cubicBezTo>
                  <a:cubicBezTo>
                    <a:pt x="144" y="218"/>
                    <a:pt x="143" y="217"/>
                    <a:pt x="143" y="215"/>
                  </a:cubicBezTo>
                  <a:cubicBezTo>
                    <a:pt x="143" y="212"/>
                    <a:pt x="143" y="209"/>
                    <a:pt x="143" y="206"/>
                  </a:cubicBezTo>
                  <a:cubicBezTo>
                    <a:pt x="142" y="204"/>
                    <a:pt x="142" y="203"/>
                    <a:pt x="142" y="202"/>
                  </a:cubicBezTo>
                  <a:cubicBezTo>
                    <a:pt x="149" y="198"/>
                    <a:pt x="144" y="176"/>
                    <a:pt x="141" y="165"/>
                  </a:cubicBezTo>
                  <a:cubicBezTo>
                    <a:pt x="141" y="165"/>
                    <a:pt x="141" y="165"/>
                    <a:pt x="141" y="164"/>
                  </a:cubicBezTo>
                  <a:cubicBezTo>
                    <a:pt x="144" y="161"/>
                    <a:pt x="143" y="156"/>
                    <a:pt x="142" y="151"/>
                  </a:cubicBezTo>
                  <a:cubicBezTo>
                    <a:pt x="142" y="149"/>
                    <a:pt x="142" y="147"/>
                    <a:pt x="142" y="145"/>
                  </a:cubicBezTo>
                  <a:cubicBezTo>
                    <a:pt x="142" y="143"/>
                    <a:pt x="141" y="142"/>
                    <a:pt x="141" y="141"/>
                  </a:cubicBezTo>
                  <a:cubicBezTo>
                    <a:pt x="141" y="140"/>
                    <a:pt x="141" y="138"/>
                    <a:pt x="140" y="137"/>
                  </a:cubicBezTo>
                  <a:cubicBezTo>
                    <a:pt x="141" y="137"/>
                    <a:pt x="141" y="137"/>
                    <a:pt x="141" y="136"/>
                  </a:cubicBezTo>
                  <a:cubicBezTo>
                    <a:pt x="145" y="130"/>
                    <a:pt x="144" y="123"/>
                    <a:pt x="142" y="115"/>
                  </a:cubicBezTo>
                  <a:cubicBezTo>
                    <a:pt x="146" y="110"/>
                    <a:pt x="145" y="104"/>
                    <a:pt x="144" y="98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8" y="93"/>
                    <a:pt x="148" y="88"/>
                    <a:pt x="147" y="82"/>
                  </a:cubicBezTo>
                  <a:close/>
                  <a:moveTo>
                    <a:pt x="136" y="111"/>
                  </a:moveTo>
                  <a:cubicBezTo>
                    <a:pt x="135" y="114"/>
                    <a:pt x="135" y="117"/>
                    <a:pt x="136" y="121"/>
                  </a:cubicBezTo>
                  <a:cubicBezTo>
                    <a:pt x="136" y="123"/>
                    <a:pt x="136" y="126"/>
                    <a:pt x="136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0" y="133"/>
                    <a:pt x="132" y="140"/>
                    <a:pt x="132" y="146"/>
                  </a:cubicBezTo>
                  <a:cubicBezTo>
                    <a:pt x="132" y="153"/>
                    <a:pt x="131" y="161"/>
                    <a:pt x="134" y="167"/>
                  </a:cubicBezTo>
                  <a:cubicBezTo>
                    <a:pt x="133" y="173"/>
                    <a:pt x="132" y="178"/>
                    <a:pt x="132" y="184"/>
                  </a:cubicBezTo>
                  <a:cubicBezTo>
                    <a:pt x="132" y="189"/>
                    <a:pt x="132" y="198"/>
                    <a:pt x="136" y="201"/>
                  </a:cubicBezTo>
                  <a:cubicBezTo>
                    <a:pt x="137" y="203"/>
                    <a:pt x="137" y="205"/>
                    <a:pt x="137" y="207"/>
                  </a:cubicBezTo>
                  <a:cubicBezTo>
                    <a:pt x="137" y="209"/>
                    <a:pt x="137" y="210"/>
                    <a:pt x="137" y="211"/>
                  </a:cubicBezTo>
                  <a:cubicBezTo>
                    <a:pt x="136" y="213"/>
                    <a:pt x="135" y="216"/>
                    <a:pt x="135" y="218"/>
                  </a:cubicBezTo>
                  <a:cubicBezTo>
                    <a:pt x="135" y="219"/>
                    <a:pt x="135" y="220"/>
                    <a:pt x="134" y="222"/>
                  </a:cubicBezTo>
                  <a:cubicBezTo>
                    <a:pt x="132" y="221"/>
                    <a:pt x="130" y="223"/>
                    <a:pt x="129" y="225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07" y="221"/>
                    <a:pt x="87" y="224"/>
                    <a:pt x="66" y="226"/>
                  </a:cubicBezTo>
                  <a:cubicBezTo>
                    <a:pt x="61" y="226"/>
                    <a:pt x="57" y="225"/>
                    <a:pt x="52" y="224"/>
                  </a:cubicBezTo>
                  <a:cubicBezTo>
                    <a:pt x="47" y="223"/>
                    <a:pt x="42" y="224"/>
                    <a:pt x="39" y="227"/>
                  </a:cubicBezTo>
                  <a:cubicBezTo>
                    <a:pt x="33" y="224"/>
                    <a:pt x="27" y="222"/>
                    <a:pt x="20" y="221"/>
                  </a:cubicBezTo>
                  <a:cubicBezTo>
                    <a:pt x="19" y="221"/>
                    <a:pt x="19" y="221"/>
                    <a:pt x="18" y="221"/>
                  </a:cubicBezTo>
                  <a:cubicBezTo>
                    <a:pt x="18" y="221"/>
                    <a:pt x="18" y="221"/>
                    <a:pt x="18" y="221"/>
                  </a:cubicBezTo>
                  <a:cubicBezTo>
                    <a:pt x="19" y="218"/>
                    <a:pt x="18" y="214"/>
                    <a:pt x="18" y="211"/>
                  </a:cubicBezTo>
                  <a:cubicBezTo>
                    <a:pt x="19" y="207"/>
                    <a:pt x="20" y="203"/>
                    <a:pt x="19" y="198"/>
                  </a:cubicBezTo>
                  <a:cubicBezTo>
                    <a:pt x="22" y="194"/>
                    <a:pt x="20" y="188"/>
                    <a:pt x="20" y="183"/>
                  </a:cubicBezTo>
                  <a:cubicBezTo>
                    <a:pt x="19" y="179"/>
                    <a:pt x="19" y="175"/>
                    <a:pt x="19" y="171"/>
                  </a:cubicBezTo>
                  <a:cubicBezTo>
                    <a:pt x="18" y="166"/>
                    <a:pt x="16" y="162"/>
                    <a:pt x="16" y="158"/>
                  </a:cubicBezTo>
                  <a:cubicBezTo>
                    <a:pt x="16" y="155"/>
                    <a:pt x="16" y="152"/>
                    <a:pt x="16" y="149"/>
                  </a:cubicBezTo>
                  <a:cubicBezTo>
                    <a:pt x="16" y="148"/>
                    <a:pt x="16" y="147"/>
                    <a:pt x="16" y="146"/>
                  </a:cubicBezTo>
                  <a:cubicBezTo>
                    <a:pt x="19" y="142"/>
                    <a:pt x="18" y="136"/>
                    <a:pt x="18" y="131"/>
                  </a:cubicBezTo>
                  <a:cubicBezTo>
                    <a:pt x="18" y="127"/>
                    <a:pt x="18" y="123"/>
                    <a:pt x="18" y="120"/>
                  </a:cubicBezTo>
                  <a:cubicBezTo>
                    <a:pt x="19" y="119"/>
                    <a:pt x="20" y="118"/>
                    <a:pt x="20" y="116"/>
                  </a:cubicBezTo>
                  <a:cubicBezTo>
                    <a:pt x="22" y="104"/>
                    <a:pt x="21" y="88"/>
                    <a:pt x="16" y="77"/>
                  </a:cubicBezTo>
                  <a:cubicBezTo>
                    <a:pt x="18" y="69"/>
                    <a:pt x="18" y="60"/>
                    <a:pt x="18" y="52"/>
                  </a:cubicBezTo>
                  <a:cubicBezTo>
                    <a:pt x="18" y="52"/>
                    <a:pt x="19" y="52"/>
                    <a:pt x="20" y="52"/>
                  </a:cubicBezTo>
                  <a:cubicBezTo>
                    <a:pt x="24" y="51"/>
                    <a:pt x="28" y="50"/>
                    <a:pt x="32" y="51"/>
                  </a:cubicBezTo>
                  <a:cubicBezTo>
                    <a:pt x="36" y="51"/>
                    <a:pt x="40" y="52"/>
                    <a:pt x="45" y="51"/>
                  </a:cubicBezTo>
                  <a:cubicBezTo>
                    <a:pt x="46" y="50"/>
                    <a:pt x="46" y="50"/>
                    <a:pt x="47" y="50"/>
                  </a:cubicBezTo>
                  <a:cubicBezTo>
                    <a:pt x="61" y="52"/>
                    <a:pt x="77" y="52"/>
                    <a:pt x="91" y="49"/>
                  </a:cubicBezTo>
                  <a:cubicBezTo>
                    <a:pt x="93" y="51"/>
                    <a:pt x="96" y="52"/>
                    <a:pt x="100" y="52"/>
                  </a:cubicBezTo>
                  <a:cubicBezTo>
                    <a:pt x="109" y="52"/>
                    <a:pt x="117" y="52"/>
                    <a:pt x="126" y="52"/>
                  </a:cubicBezTo>
                  <a:cubicBezTo>
                    <a:pt x="130" y="52"/>
                    <a:pt x="134" y="50"/>
                    <a:pt x="137" y="48"/>
                  </a:cubicBezTo>
                  <a:cubicBezTo>
                    <a:pt x="136" y="51"/>
                    <a:pt x="137" y="53"/>
                    <a:pt x="137" y="55"/>
                  </a:cubicBezTo>
                  <a:cubicBezTo>
                    <a:pt x="137" y="58"/>
                    <a:pt x="136" y="61"/>
                    <a:pt x="137" y="64"/>
                  </a:cubicBezTo>
                  <a:cubicBezTo>
                    <a:pt x="135" y="70"/>
                    <a:pt x="137" y="77"/>
                    <a:pt x="137" y="82"/>
                  </a:cubicBezTo>
                  <a:cubicBezTo>
                    <a:pt x="137" y="83"/>
                    <a:pt x="137" y="84"/>
                    <a:pt x="138" y="85"/>
                  </a:cubicBezTo>
                  <a:cubicBezTo>
                    <a:pt x="137" y="90"/>
                    <a:pt x="136" y="94"/>
                    <a:pt x="136" y="98"/>
                  </a:cubicBezTo>
                  <a:cubicBezTo>
                    <a:pt x="135" y="103"/>
                    <a:pt x="135" y="107"/>
                    <a:pt x="136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6" name="Freeform 51"/>
            <p:cNvSpPr>
              <a:spLocks/>
            </p:cNvSpPr>
            <p:nvPr/>
          </p:nvSpPr>
          <p:spPr bwMode="auto">
            <a:xfrm>
              <a:off x="-1311275" y="2062163"/>
              <a:ext cx="65087" cy="106363"/>
            </a:xfrm>
            <a:custGeom>
              <a:avLst/>
              <a:gdLst>
                <a:gd name="T0" fmla="*/ 25 w 25"/>
                <a:gd name="T1" fmla="*/ 0 h 41"/>
                <a:gd name="T2" fmla="*/ 6 w 25"/>
                <a:gd name="T3" fmla="*/ 41 h 41"/>
                <a:gd name="T4" fmla="*/ 7 w 25"/>
                <a:gd name="T5" fmla="*/ 40 h 41"/>
                <a:gd name="T6" fmla="*/ 9 w 25"/>
                <a:gd name="T7" fmla="*/ 19 h 41"/>
                <a:gd name="T8" fmla="*/ 25 w 25"/>
                <a:gd name="T9" fmla="*/ 0 h 41"/>
                <a:gd name="T10" fmla="*/ 25 w 2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41">
                  <a:moveTo>
                    <a:pt x="25" y="0"/>
                  </a:moveTo>
                  <a:cubicBezTo>
                    <a:pt x="6" y="0"/>
                    <a:pt x="0" y="27"/>
                    <a:pt x="6" y="41"/>
                  </a:cubicBezTo>
                  <a:cubicBezTo>
                    <a:pt x="6" y="41"/>
                    <a:pt x="7" y="41"/>
                    <a:pt x="7" y="40"/>
                  </a:cubicBezTo>
                  <a:cubicBezTo>
                    <a:pt x="9" y="33"/>
                    <a:pt x="8" y="26"/>
                    <a:pt x="9" y="19"/>
                  </a:cubicBezTo>
                  <a:cubicBezTo>
                    <a:pt x="11" y="11"/>
                    <a:pt x="16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7" name="Freeform 52"/>
            <p:cNvSpPr>
              <a:spLocks/>
            </p:cNvSpPr>
            <p:nvPr/>
          </p:nvSpPr>
          <p:spPr bwMode="auto">
            <a:xfrm>
              <a:off x="-1311275" y="2132013"/>
              <a:ext cx="22225" cy="574675"/>
            </a:xfrm>
            <a:custGeom>
              <a:avLst/>
              <a:gdLst>
                <a:gd name="T0" fmla="*/ 4 w 9"/>
                <a:gd name="T1" fmla="*/ 1 h 221"/>
                <a:gd name="T2" fmla="*/ 3 w 9"/>
                <a:gd name="T3" fmla="*/ 219 h 221"/>
                <a:gd name="T4" fmla="*/ 6 w 9"/>
                <a:gd name="T5" fmla="*/ 219 h 221"/>
                <a:gd name="T6" fmla="*/ 5 w 9"/>
                <a:gd name="T7" fmla="*/ 1 h 221"/>
                <a:gd name="T8" fmla="*/ 4 w 9"/>
                <a:gd name="T9" fmla="*/ 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1">
                  <a:moveTo>
                    <a:pt x="4" y="1"/>
                  </a:moveTo>
                  <a:cubicBezTo>
                    <a:pt x="0" y="73"/>
                    <a:pt x="0" y="147"/>
                    <a:pt x="3" y="219"/>
                  </a:cubicBezTo>
                  <a:cubicBezTo>
                    <a:pt x="3" y="221"/>
                    <a:pt x="6" y="221"/>
                    <a:pt x="6" y="219"/>
                  </a:cubicBezTo>
                  <a:cubicBezTo>
                    <a:pt x="9" y="147"/>
                    <a:pt x="9" y="73"/>
                    <a:pt x="5" y="1"/>
                  </a:cubicBezTo>
                  <a:cubicBezTo>
                    <a:pt x="5" y="0"/>
                    <a:pt x="4" y="0"/>
                    <a:pt x="4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8" name="Freeform 53"/>
            <p:cNvSpPr>
              <a:spLocks/>
            </p:cNvSpPr>
            <p:nvPr/>
          </p:nvSpPr>
          <p:spPr bwMode="auto">
            <a:xfrm>
              <a:off x="-1301750" y="2698750"/>
              <a:ext cx="142875" cy="80963"/>
            </a:xfrm>
            <a:custGeom>
              <a:avLst/>
              <a:gdLst>
                <a:gd name="T0" fmla="*/ 1 w 55"/>
                <a:gd name="T1" fmla="*/ 1 h 31"/>
                <a:gd name="T2" fmla="*/ 55 w 55"/>
                <a:gd name="T3" fmla="*/ 28 h 31"/>
                <a:gd name="T4" fmla="*/ 55 w 55"/>
                <a:gd name="T5" fmla="*/ 27 h 31"/>
                <a:gd name="T6" fmla="*/ 4 w 55"/>
                <a:gd name="T7" fmla="*/ 1 h 31"/>
                <a:gd name="T8" fmla="*/ 1 w 55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1">
                  <a:moveTo>
                    <a:pt x="1" y="1"/>
                  </a:moveTo>
                  <a:cubicBezTo>
                    <a:pt x="0" y="30"/>
                    <a:pt x="33" y="31"/>
                    <a:pt x="55" y="28"/>
                  </a:cubicBezTo>
                  <a:cubicBezTo>
                    <a:pt x="55" y="28"/>
                    <a:pt x="55" y="27"/>
                    <a:pt x="55" y="27"/>
                  </a:cubicBezTo>
                  <a:cubicBezTo>
                    <a:pt x="35" y="24"/>
                    <a:pt x="4" y="31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9" name="Freeform 54"/>
            <p:cNvSpPr>
              <a:spLocks/>
            </p:cNvSpPr>
            <p:nvPr/>
          </p:nvSpPr>
          <p:spPr bwMode="auto">
            <a:xfrm>
              <a:off x="-1171575" y="2763838"/>
              <a:ext cx="92075" cy="9525"/>
            </a:xfrm>
            <a:custGeom>
              <a:avLst/>
              <a:gdLst>
                <a:gd name="T0" fmla="*/ 1 w 35"/>
                <a:gd name="T1" fmla="*/ 0 h 4"/>
                <a:gd name="T2" fmla="*/ 35 w 35"/>
                <a:gd name="T3" fmla="*/ 2 h 4"/>
                <a:gd name="T4" fmla="*/ 35 w 35"/>
                <a:gd name="T5" fmla="*/ 2 h 4"/>
                <a:gd name="T6" fmla="*/ 1 w 35"/>
                <a:gd name="T7" fmla="*/ 0 h 4"/>
                <a:gd name="T8" fmla="*/ 1 w 3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">
                  <a:moveTo>
                    <a:pt x="1" y="0"/>
                  </a:moveTo>
                  <a:cubicBezTo>
                    <a:pt x="11" y="4"/>
                    <a:pt x="24" y="4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24" y="0"/>
                    <a:pt x="12" y="2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0" name="Freeform 55"/>
            <p:cNvSpPr>
              <a:spLocks/>
            </p:cNvSpPr>
            <p:nvPr/>
          </p:nvSpPr>
          <p:spPr bwMode="auto">
            <a:xfrm>
              <a:off x="-1098550" y="2763838"/>
              <a:ext cx="101600" cy="12700"/>
            </a:xfrm>
            <a:custGeom>
              <a:avLst/>
              <a:gdLst>
                <a:gd name="T0" fmla="*/ 1 w 39"/>
                <a:gd name="T1" fmla="*/ 2 h 5"/>
                <a:gd name="T2" fmla="*/ 39 w 39"/>
                <a:gd name="T3" fmla="*/ 0 h 5"/>
                <a:gd name="T4" fmla="*/ 39 w 39"/>
                <a:gd name="T5" fmla="*/ 0 h 5"/>
                <a:gd name="T6" fmla="*/ 1 w 39"/>
                <a:gd name="T7" fmla="*/ 2 h 5"/>
                <a:gd name="T8" fmla="*/ 1 w 3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">
                  <a:moveTo>
                    <a:pt x="1" y="2"/>
                  </a:moveTo>
                  <a:cubicBezTo>
                    <a:pt x="13" y="5"/>
                    <a:pt x="26" y="4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6" y="0"/>
                    <a:pt x="13" y="0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1" name="Freeform 56"/>
            <p:cNvSpPr>
              <a:spLocks/>
            </p:cNvSpPr>
            <p:nvPr/>
          </p:nvSpPr>
          <p:spPr bwMode="auto">
            <a:xfrm>
              <a:off x="-1246188" y="2051050"/>
              <a:ext cx="246062" cy="28575"/>
            </a:xfrm>
            <a:custGeom>
              <a:avLst/>
              <a:gdLst>
                <a:gd name="T0" fmla="*/ 1 w 95"/>
                <a:gd name="T1" fmla="*/ 3 h 11"/>
                <a:gd name="T2" fmla="*/ 38 w 95"/>
                <a:gd name="T3" fmla="*/ 8 h 11"/>
                <a:gd name="T4" fmla="*/ 94 w 95"/>
                <a:gd name="T5" fmla="*/ 5 h 11"/>
                <a:gd name="T6" fmla="*/ 94 w 95"/>
                <a:gd name="T7" fmla="*/ 3 h 11"/>
                <a:gd name="T8" fmla="*/ 48 w 95"/>
                <a:gd name="T9" fmla="*/ 4 h 11"/>
                <a:gd name="T10" fmla="*/ 2 w 95"/>
                <a:gd name="T11" fmla="*/ 1 h 11"/>
                <a:gd name="T12" fmla="*/ 1 w 95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1" y="3"/>
                  </a:moveTo>
                  <a:cubicBezTo>
                    <a:pt x="8" y="11"/>
                    <a:pt x="29" y="8"/>
                    <a:pt x="38" y="8"/>
                  </a:cubicBezTo>
                  <a:cubicBezTo>
                    <a:pt x="56" y="8"/>
                    <a:pt x="77" y="9"/>
                    <a:pt x="94" y="5"/>
                  </a:cubicBezTo>
                  <a:cubicBezTo>
                    <a:pt x="94" y="5"/>
                    <a:pt x="95" y="4"/>
                    <a:pt x="94" y="3"/>
                  </a:cubicBezTo>
                  <a:cubicBezTo>
                    <a:pt x="79" y="0"/>
                    <a:pt x="62" y="3"/>
                    <a:pt x="48" y="4"/>
                  </a:cubicBezTo>
                  <a:cubicBezTo>
                    <a:pt x="32" y="5"/>
                    <a:pt x="17" y="4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2" name="Freeform 57"/>
            <p:cNvSpPr>
              <a:spLocks/>
            </p:cNvSpPr>
            <p:nvPr/>
          </p:nvSpPr>
          <p:spPr bwMode="auto">
            <a:xfrm>
              <a:off x="-1009650" y="2055813"/>
              <a:ext cx="73025" cy="122238"/>
            </a:xfrm>
            <a:custGeom>
              <a:avLst/>
              <a:gdLst>
                <a:gd name="T0" fmla="*/ 1 w 28"/>
                <a:gd name="T1" fmla="*/ 3 h 47"/>
                <a:gd name="T2" fmla="*/ 26 w 28"/>
                <a:gd name="T3" fmla="*/ 47 h 47"/>
                <a:gd name="T4" fmla="*/ 27 w 28"/>
                <a:gd name="T5" fmla="*/ 46 h 47"/>
                <a:gd name="T6" fmla="*/ 22 w 28"/>
                <a:gd name="T7" fmla="*/ 13 h 47"/>
                <a:gd name="T8" fmla="*/ 0 w 28"/>
                <a:gd name="T9" fmla="*/ 2 h 47"/>
                <a:gd name="T10" fmla="*/ 1 w 28"/>
                <a:gd name="T11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7">
                  <a:moveTo>
                    <a:pt x="1" y="3"/>
                  </a:moveTo>
                  <a:cubicBezTo>
                    <a:pt x="28" y="1"/>
                    <a:pt x="19" y="30"/>
                    <a:pt x="26" y="47"/>
                  </a:cubicBezTo>
                  <a:cubicBezTo>
                    <a:pt x="26" y="47"/>
                    <a:pt x="27" y="47"/>
                    <a:pt x="27" y="46"/>
                  </a:cubicBezTo>
                  <a:cubicBezTo>
                    <a:pt x="27" y="36"/>
                    <a:pt x="26" y="22"/>
                    <a:pt x="22" y="13"/>
                  </a:cubicBezTo>
                  <a:cubicBezTo>
                    <a:pt x="18" y="3"/>
                    <a:pt x="10" y="0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3" name="Freeform 58"/>
            <p:cNvSpPr>
              <a:spLocks/>
            </p:cNvSpPr>
            <p:nvPr/>
          </p:nvSpPr>
          <p:spPr bwMode="auto">
            <a:xfrm>
              <a:off x="-952500" y="2160588"/>
              <a:ext cx="28575" cy="368300"/>
            </a:xfrm>
            <a:custGeom>
              <a:avLst/>
              <a:gdLst>
                <a:gd name="T0" fmla="*/ 4 w 11"/>
                <a:gd name="T1" fmla="*/ 0 h 142"/>
                <a:gd name="T2" fmla="*/ 4 w 11"/>
                <a:gd name="T3" fmla="*/ 142 h 142"/>
                <a:gd name="T4" fmla="*/ 5 w 11"/>
                <a:gd name="T5" fmla="*/ 142 h 142"/>
                <a:gd name="T6" fmla="*/ 5 w 11"/>
                <a:gd name="T7" fmla="*/ 0 h 142"/>
                <a:gd name="T8" fmla="*/ 4 w 1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2">
                  <a:moveTo>
                    <a:pt x="4" y="0"/>
                  </a:moveTo>
                  <a:cubicBezTo>
                    <a:pt x="1" y="46"/>
                    <a:pt x="0" y="96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cubicBezTo>
                    <a:pt x="6" y="96"/>
                    <a:pt x="11" y="46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4" name="Freeform 59"/>
            <p:cNvSpPr>
              <a:spLocks/>
            </p:cNvSpPr>
            <p:nvPr/>
          </p:nvSpPr>
          <p:spPr bwMode="auto">
            <a:xfrm>
              <a:off x="-960438" y="2482850"/>
              <a:ext cx="41275" cy="241300"/>
            </a:xfrm>
            <a:custGeom>
              <a:avLst/>
              <a:gdLst>
                <a:gd name="T0" fmla="*/ 5 w 16"/>
                <a:gd name="T1" fmla="*/ 0 h 93"/>
                <a:gd name="T2" fmla="*/ 9 w 16"/>
                <a:gd name="T3" fmla="*/ 92 h 93"/>
                <a:gd name="T4" fmla="*/ 10 w 16"/>
                <a:gd name="T5" fmla="*/ 92 h 93"/>
                <a:gd name="T6" fmla="*/ 6 w 16"/>
                <a:gd name="T7" fmla="*/ 0 h 93"/>
                <a:gd name="T8" fmla="*/ 5 w 16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3">
                  <a:moveTo>
                    <a:pt x="5" y="0"/>
                  </a:moveTo>
                  <a:cubicBezTo>
                    <a:pt x="10" y="31"/>
                    <a:pt x="0" y="63"/>
                    <a:pt x="9" y="92"/>
                  </a:cubicBezTo>
                  <a:cubicBezTo>
                    <a:pt x="9" y="93"/>
                    <a:pt x="10" y="92"/>
                    <a:pt x="10" y="92"/>
                  </a:cubicBezTo>
                  <a:cubicBezTo>
                    <a:pt x="5" y="62"/>
                    <a:pt x="16" y="29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5" name="Freeform 60"/>
            <p:cNvSpPr>
              <a:spLocks/>
            </p:cNvSpPr>
            <p:nvPr/>
          </p:nvSpPr>
          <p:spPr bwMode="auto">
            <a:xfrm>
              <a:off x="-1054100" y="2678113"/>
              <a:ext cx="146050" cy="119063"/>
            </a:xfrm>
            <a:custGeom>
              <a:avLst/>
              <a:gdLst>
                <a:gd name="T0" fmla="*/ 42 w 56"/>
                <a:gd name="T1" fmla="*/ 1 h 46"/>
                <a:gd name="T2" fmla="*/ 32 w 56"/>
                <a:gd name="T3" fmla="*/ 28 h 46"/>
                <a:gd name="T4" fmla="*/ 2 w 56"/>
                <a:gd name="T5" fmla="*/ 32 h 46"/>
                <a:gd name="T6" fmla="*/ 1 w 56"/>
                <a:gd name="T7" fmla="*/ 34 h 46"/>
                <a:gd name="T8" fmla="*/ 45 w 56"/>
                <a:gd name="T9" fmla="*/ 1 h 46"/>
                <a:gd name="T10" fmla="*/ 42 w 56"/>
                <a:gd name="T11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6">
                  <a:moveTo>
                    <a:pt x="42" y="1"/>
                  </a:moveTo>
                  <a:cubicBezTo>
                    <a:pt x="44" y="12"/>
                    <a:pt x="42" y="21"/>
                    <a:pt x="32" y="28"/>
                  </a:cubicBezTo>
                  <a:cubicBezTo>
                    <a:pt x="22" y="33"/>
                    <a:pt x="12" y="31"/>
                    <a:pt x="2" y="32"/>
                  </a:cubicBezTo>
                  <a:cubicBezTo>
                    <a:pt x="1" y="32"/>
                    <a:pt x="0" y="33"/>
                    <a:pt x="1" y="34"/>
                  </a:cubicBezTo>
                  <a:cubicBezTo>
                    <a:pt x="21" y="46"/>
                    <a:pt x="56" y="25"/>
                    <a:pt x="45" y="1"/>
                  </a:cubicBezTo>
                  <a:cubicBezTo>
                    <a:pt x="44" y="0"/>
                    <a:pt x="42" y="0"/>
                    <a:pt x="42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6" name="Freeform 61"/>
            <p:cNvSpPr>
              <a:spLocks/>
            </p:cNvSpPr>
            <p:nvPr/>
          </p:nvSpPr>
          <p:spPr bwMode="auto">
            <a:xfrm>
              <a:off x="-1309688" y="2120900"/>
              <a:ext cx="23812" cy="379413"/>
            </a:xfrm>
            <a:custGeom>
              <a:avLst/>
              <a:gdLst>
                <a:gd name="T0" fmla="*/ 5 w 9"/>
                <a:gd name="T1" fmla="*/ 1 h 146"/>
                <a:gd name="T2" fmla="*/ 0 w 9"/>
                <a:gd name="T3" fmla="*/ 64 h 146"/>
                <a:gd name="T4" fmla="*/ 5 w 9"/>
                <a:gd name="T5" fmla="*/ 145 h 146"/>
                <a:gd name="T6" fmla="*/ 7 w 9"/>
                <a:gd name="T7" fmla="*/ 145 h 146"/>
                <a:gd name="T8" fmla="*/ 5 w 9"/>
                <a:gd name="T9" fmla="*/ 72 h 146"/>
                <a:gd name="T10" fmla="*/ 6 w 9"/>
                <a:gd name="T11" fmla="*/ 1 h 146"/>
                <a:gd name="T12" fmla="*/ 5 w 9"/>
                <a:gd name="T13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6">
                  <a:moveTo>
                    <a:pt x="5" y="1"/>
                  </a:moveTo>
                  <a:cubicBezTo>
                    <a:pt x="0" y="22"/>
                    <a:pt x="0" y="43"/>
                    <a:pt x="0" y="64"/>
                  </a:cubicBezTo>
                  <a:cubicBezTo>
                    <a:pt x="1" y="91"/>
                    <a:pt x="2" y="119"/>
                    <a:pt x="5" y="145"/>
                  </a:cubicBezTo>
                  <a:cubicBezTo>
                    <a:pt x="5" y="146"/>
                    <a:pt x="6" y="146"/>
                    <a:pt x="7" y="145"/>
                  </a:cubicBezTo>
                  <a:cubicBezTo>
                    <a:pt x="9" y="121"/>
                    <a:pt x="6" y="96"/>
                    <a:pt x="5" y="72"/>
                  </a:cubicBezTo>
                  <a:cubicBezTo>
                    <a:pt x="3" y="48"/>
                    <a:pt x="4" y="25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7" name="Freeform 62"/>
            <p:cNvSpPr>
              <a:spLocks/>
            </p:cNvSpPr>
            <p:nvPr/>
          </p:nvSpPr>
          <p:spPr bwMode="auto">
            <a:xfrm>
              <a:off x="-1311275" y="2368550"/>
              <a:ext cx="20637" cy="241300"/>
            </a:xfrm>
            <a:custGeom>
              <a:avLst/>
              <a:gdLst>
                <a:gd name="T0" fmla="*/ 2 w 8"/>
                <a:gd name="T1" fmla="*/ 0 h 93"/>
                <a:gd name="T2" fmla="*/ 3 w 8"/>
                <a:gd name="T3" fmla="*/ 46 h 93"/>
                <a:gd name="T4" fmla="*/ 6 w 8"/>
                <a:gd name="T5" fmla="*/ 92 h 93"/>
                <a:gd name="T6" fmla="*/ 7 w 8"/>
                <a:gd name="T7" fmla="*/ 92 h 93"/>
                <a:gd name="T8" fmla="*/ 7 w 8"/>
                <a:gd name="T9" fmla="*/ 46 h 93"/>
                <a:gd name="T10" fmla="*/ 3 w 8"/>
                <a:gd name="T11" fmla="*/ 0 h 93"/>
                <a:gd name="T12" fmla="*/ 2 w 8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3">
                  <a:moveTo>
                    <a:pt x="2" y="0"/>
                  </a:moveTo>
                  <a:cubicBezTo>
                    <a:pt x="0" y="15"/>
                    <a:pt x="2" y="31"/>
                    <a:pt x="3" y="46"/>
                  </a:cubicBezTo>
                  <a:cubicBezTo>
                    <a:pt x="3" y="62"/>
                    <a:pt x="3" y="77"/>
                    <a:pt x="6" y="92"/>
                  </a:cubicBezTo>
                  <a:cubicBezTo>
                    <a:pt x="6" y="93"/>
                    <a:pt x="7" y="93"/>
                    <a:pt x="7" y="92"/>
                  </a:cubicBezTo>
                  <a:cubicBezTo>
                    <a:pt x="8" y="77"/>
                    <a:pt x="7" y="62"/>
                    <a:pt x="7" y="46"/>
                  </a:cubicBezTo>
                  <a:cubicBezTo>
                    <a:pt x="6" y="31"/>
                    <a:pt x="7" y="15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8" name="Freeform 63"/>
            <p:cNvSpPr>
              <a:spLocks/>
            </p:cNvSpPr>
            <p:nvPr/>
          </p:nvSpPr>
          <p:spPr bwMode="auto">
            <a:xfrm>
              <a:off x="-1301750" y="2503488"/>
              <a:ext cx="12700" cy="163513"/>
            </a:xfrm>
            <a:custGeom>
              <a:avLst/>
              <a:gdLst>
                <a:gd name="T0" fmla="*/ 0 w 5"/>
                <a:gd name="T1" fmla="*/ 0 h 63"/>
                <a:gd name="T2" fmla="*/ 2 w 5"/>
                <a:gd name="T3" fmla="*/ 62 h 63"/>
                <a:gd name="T4" fmla="*/ 3 w 5"/>
                <a:gd name="T5" fmla="*/ 62 h 63"/>
                <a:gd name="T6" fmla="*/ 1 w 5"/>
                <a:gd name="T7" fmla="*/ 0 h 63"/>
                <a:gd name="T8" fmla="*/ 0 w 5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3">
                  <a:moveTo>
                    <a:pt x="0" y="0"/>
                  </a:moveTo>
                  <a:cubicBezTo>
                    <a:pt x="1" y="21"/>
                    <a:pt x="0" y="42"/>
                    <a:pt x="2" y="62"/>
                  </a:cubicBezTo>
                  <a:cubicBezTo>
                    <a:pt x="2" y="63"/>
                    <a:pt x="3" y="63"/>
                    <a:pt x="3" y="62"/>
                  </a:cubicBezTo>
                  <a:cubicBezTo>
                    <a:pt x="5" y="41"/>
                    <a:pt x="4" y="2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9" name="Freeform 64"/>
            <p:cNvSpPr>
              <a:spLocks/>
            </p:cNvSpPr>
            <p:nvPr/>
          </p:nvSpPr>
          <p:spPr bwMode="auto">
            <a:xfrm>
              <a:off x="-1309688" y="2609850"/>
              <a:ext cx="20637" cy="120650"/>
            </a:xfrm>
            <a:custGeom>
              <a:avLst/>
              <a:gdLst>
                <a:gd name="T0" fmla="*/ 3 w 8"/>
                <a:gd name="T1" fmla="*/ 1 h 46"/>
                <a:gd name="T2" fmla="*/ 7 w 8"/>
                <a:gd name="T3" fmla="*/ 45 h 46"/>
                <a:gd name="T4" fmla="*/ 8 w 8"/>
                <a:gd name="T5" fmla="*/ 45 h 46"/>
                <a:gd name="T6" fmla="*/ 5 w 8"/>
                <a:gd name="T7" fmla="*/ 1 h 46"/>
                <a:gd name="T8" fmla="*/ 3 w 8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6">
                  <a:moveTo>
                    <a:pt x="3" y="1"/>
                  </a:moveTo>
                  <a:cubicBezTo>
                    <a:pt x="2" y="15"/>
                    <a:pt x="0" y="32"/>
                    <a:pt x="7" y="45"/>
                  </a:cubicBezTo>
                  <a:cubicBezTo>
                    <a:pt x="7" y="46"/>
                    <a:pt x="8" y="46"/>
                    <a:pt x="8" y="45"/>
                  </a:cubicBezTo>
                  <a:cubicBezTo>
                    <a:pt x="8" y="30"/>
                    <a:pt x="5" y="16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0" name="Freeform 65"/>
            <p:cNvSpPr>
              <a:spLocks/>
            </p:cNvSpPr>
            <p:nvPr/>
          </p:nvSpPr>
          <p:spPr bwMode="auto">
            <a:xfrm>
              <a:off x="-1314450" y="2659063"/>
              <a:ext cx="60325" cy="96838"/>
            </a:xfrm>
            <a:custGeom>
              <a:avLst/>
              <a:gdLst>
                <a:gd name="T0" fmla="*/ 7 w 23"/>
                <a:gd name="T1" fmla="*/ 0 h 37"/>
                <a:gd name="T2" fmla="*/ 21 w 23"/>
                <a:gd name="T3" fmla="*/ 37 h 37"/>
                <a:gd name="T4" fmla="*/ 22 w 23"/>
                <a:gd name="T5" fmla="*/ 36 h 37"/>
                <a:gd name="T6" fmla="*/ 10 w 23"/>
                <a:gd name="T7" fmla="*/ 23 h 37"/>
                <a:gd name="T8" fmla="*/ 8 w 23"/>
                <a:gd name="T9" fmla="*/ 0 h 37"/>
                <a:gd name="T10" fmla="*/ 7 w 23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7">
                  <a:moveTo>
                    <a:pt x="7" y="0"/>
                  </a:moveTo>
                  <a:cubicBezTo>
                    <a:pt x="0" y="12"/>
                    <a:pt x="5" y="35"/>
                    <a:pt x="21" y="37"/>
                  </a:cubicBezTo>
                  <a:cubicBezTo>
                    <a:pt x="22" y="37"/>
                    <a:pt x="23" y="36"/>
                    <a:pt x="22" y="36"/>
                  </a:cubicBezTo>
                  <a:cubicBezTo>
                    <a:pt x="18" y="32"/>
                    <a:pt x="13" y="28"/>
                    <a:pt x="10" y="23"/>
                  </a:cubicBezTo>
                  <a:cubicBezTo>
                    <a:pt x="6" y="16"/>
                    <a:pt x="6" y="8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1" name="Freeform 66"/>
            <p:cNvSpPr>
              <a:spLocks/>
            </p:cNvSpPr>
            <p:nvPr/>
          </p:nvSpPr>
          <p:spPr bwMode="auto">
            <a:xfrm>
              <a:off x="-1298575" y="2695575"/>
              <a:ext cx="66675" cy="65088"/>
            </a:xfrm>
            <a:custGeom>
              <a:avLst/>
              <a:gdLst>
                <a:gd name="T0" fmla="*/ 0 w 26"/>
                <a:gd name="T1" fmla="*/ 0 h 25"/>
                <a:gd name="T2" fmla="*/ 26 w 26"/>
                <a:gd name="T3" fmla="*/ 25 h 25"/>
                <a:gd name="T4" fmla="*/ 26 w 26"/>
                <a:gd name="T5" fmla="*/ 24 h 25"/>
                <a:gd name="T6" fmla="*/ 11 w 26"/>
                <a:gd name="T7" fmla="*/ 14 h 25"/>
                <a:gd name="T8" fmla="*/ 0 w 26"/>
                <a:gd name="T9" fmla="*/ 0 h 25"/>
                <a:gd name="T10" fmla="*/ 0 w 2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5">
                  <a:moveTo>
                    <a:pt x="0" y="0"/>
                  </a:moveTo>
                  <a:cubicBezTo>
                    <a:pt x="3" y="11"/>
                    <a:pt x="13" y="24"/>
                    <a:pt x="26" y="25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1" y="20"/>
                    <a:pt x="16" y="18"/>
                    <a:pt x="11" y="14"/>
                  </a:cubicBezTo>
                  <a:cubicBezTo>
                    <a:pt x="7" y="10"/>
                    <a:pt x="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2" name="Freeform 67"/>
            <p:cNvSpPr>
              <a:spLocks/>
            </p:cNvSpPr>
            <p:nvPr/>
          </p:nvSpPr>
          <p:spPr bwMode="auto">
            <a:xfrm>
              <a:off x="-1257300" y="2744788"/>
              <a:ext cx="73025" cy="28575"/>
            </a:xfrm>
            <a:custGeom>
              <a:avLst/>
              <a:gdLst>
                <a:gd name="T0" fmla="*/ 1 w 28"/>
                <a:gd name="T1" fmla="*/ 2 h 11"/>
                <a:gd name="T2" fmla="*/ 28 w 28"/>
                <a:gd name="T3" fmla="*/ 8 h 11"/>
                <a:gd name="T4" fmla="*/ 28 w 28"/>
                <a:gd name="T5" fmla="*/ 7 h 11"/>
                <a:gd name="T6" fmla="*/ 2 w 28"/>
                <a:gd name="T7" fmla="*/ 0 h 11"/>
                <a:gd name="T8" fmla="*/ 1 w 2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1">
                  <a:moveTo>
                    <a:pt x="1" y="2"/>
                  </a:moveTo>
                  <a:cubicBezTo>
                    <a:pt x="8" y="9"/>
                    <a:pt x="18" y="11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18" y="7"/>
                    <a:pt x="10" y="5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3" name="Freeform 68"/>
            <p:cNvSpPr>
              <a:spLocks/>
            </p:cNvSpPr>
            <p:nvPr/>
          </p:nvSpPr>
          <p:spPr bwMode="auto">
            <a:xfrm>
              <a:off x="-1260475" y="2752725"/>
              <a:ext cx="80962" cy="11113"/>
            </a:xfrm>
            <a:custGeom>
              <a:avLst/>
              <a:gdLst>
                <a:gd name="T0" fmla="*/ 0 w 31"/>
                <a:gd name="T1" fmla="*/ 1 h 4"/>
                <a:gd name="T2" fmla="*/ 31 w 31"/>
                <a:gd name="T3" fmla="*/ 3 h 4"/>
                <a:gd name="T4" fmla="*/ 31 w 31"/>
                <a:gd name="T5" fmla="*/ 2 h 4"/>
                <a:gd name="T6" fmla="*/ 1 w 31"/>
                <a:gd name="T7" fmla="*/ 0 h 4"/>
                <a:gd name="T8" fmla="*/ 0 w 31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0" y="1"/>
                  </a:moveTo>
                  <a:cubicBezTo>
                    <a:pt x="10" y="4"/>
                    <a:pt x="21" y="4"/>
                    <a:pt x="31" y="3"/>
                  </a:cubicBezTo>
                  <a:cubicBezTo>
                    <a:pt x="31" y="3"/>
                    <a:pt x="31" y="2"/>
                    <a:pt x="31" y="2"/>
                  </a:cubicBezTo>
                  <a:cubicBezTo>
                    <a:pt x="21" y="1"/>
                    <a:pt x="10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4" name="Freeform 69"/>
            <p:cNvSpPr>
              <a:spLocks/>
            </p:cNvSpPr>
            <p:nvPr/>
          </p:nvSpPr>
          <p:spPr bwMode="auto">
            <a:xfrm>
              <a:off x="-1200150" y="2747963"/>
              <a:ext cx="106362" cy="20638"/>
            </a:xfrm>
            <a:custGeom>
              <a:avLst/>
              <a:gdLst>
                <a:gd name="T0" fmla="*/ 1 w 41"/>
                <a:gd name="T1" fmla="*/ 3 h 8"/>
                <a:gd name="T2" fmla="*/ 18 w 41"/>
                <a:gd name="T3" fmla="*/ 8 h 8"/>
                <a:gd name="T4" fmla="*/ 40 w 41"/>
                <a:gd name="T5" fmla="*/ 5 h 8"/>
                <a:gd name="T6" fmla="*/ 40 w 41"/>
                <a:gd name="T7" fmla="*/ 3 h 8"/>
                <a:gd name="T8" fmla="*/ 22 w 41"/>
                <a:gd name="T9" fmla="*/ 4 h 8"/>
                <a:gd name="T10" fmla="*/ 2 w 41"/>
                <a:gd name="T11" fmla="*/ 1 h 8"/>
                <a:gd name="T12" fmla="*/ 1 w 41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">
                  <a:moveTo>
                    <a:pt x="1" y="3"/>
                  </a:moveTo>
                  <a:cubicBezTo>
                    <a:pt x="5" y="8"/>
                    <a:pt x="12" y="8"/>
                    <a:pt x="18" y="8"/>
                  </a:cubicBezTo>
                  <a:cubicBezTo>
                    <a:pt x="25" y="8"/>
                    <a:pt x="34" y="8"/>
                    <a:pt x="40" y="5"/>
                  </a:cubicBezTo>
                  <a:cubicBezTo>
                    <a:pt x="41" y="5"/>
                    <a:pt x="41" y="3"/>
                    <a:pt x="40" y="3"/>
                  </a:cubicBezTo>
                  <a:cubicBezTo>
                    <a:pt x="34" y="2"/>
                    <a:pt x="28" y="4"/>
                    <a:pt x="22" y="4"/>
                  </a:cubicBezTo>
                  <a:cubicBezTo>
                    <a:pt x="15" y="5"/>
                    <a:pt x="9" y="3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5" name="Freeform 70"/>
            <p:cNvSpPr>
              <a:spLocks/>
            </p:cNvSpPr>
            <p:nvPr/>
          </p:nvSpPr>
          <p:spPr bwMode="auto">
            <a:xfrm>
              <a:off x="-1181100" y="2751138"/>
              <a:ext cx="130175" cy="20638"/>
            </a:xfrm>
            <a:custGeom>
              <a:avLst/>
              <a:gdLst>
                <a:gd name="T0" fmla="*/ 1 w 50"/>
                <a:gd name="T1" fmla="*/ 5 h 8"/>
                <a:gd name="T2" fmla="*/ 19 w 50"/>
                <a:gd name="T3" fmla="*/ 7 h 8"/>
                <a:gd name="T4" fmla="*/ 49 w 50"/>
                <a:gd name="T5" fmla="*/ 6 h 8"/>
                <a:gd name="T6" fmla="*/ 49 w 50"/>
                <a:gd name="T7" fmla="*/ 5 h 8"/>
                <a:gd name="T8" fmla="*/ 22 w 50"/>
                <a:gd name="T9" fmla="*/ 2 h 8"/>
                <a:gd name="T10" fmla="*/ 1 w 50"/>
                <a:gd name="T11" fmla="*/ 5 h 8"/>
                <a:gd name="T12" fmla="*/ 1 w 5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1" y="5"/>
                  </a:moveTo>
                  <a:cubicBezTo>
                    <a:pt x="6" y="8"/>
                    <a:pt x="14" y="7"/>
                    <a:pt x="19" y="7"/>
                  </a:cubicBezTo>
                  <a:cubicBezTo>
                    <a:pt x="29" y="6"/>
                    <a:pt x="39" y="8"/>
                    <a:pt x="49" y="6"/>
                  </a:cubicBezTo>
                  <a:cubicBezTo>
                    <a:pt x="49" y="6"/>
                    <a:pt x="50" y="5"/>
                    <a:pt x="49" y="5"/>
                  </a:cubicBezTo>
                  <a:cubicBezTo>
                    <a:pt x="41" y="0"/>
                    <a:pt x="30" y="2"/>
                    <a:pt x="22" y="2"/>
                  </a:cubicBezTo>
                  <a:cubicBezTo>
                    <a:pt x="15" y="3"/>
                    <a:pt x="6" y="2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6" name="Freeform 71"/>
            <p:cNvSpPr>
              <a:spLocks/>
            </p:cNvSpPr>
            <p:nvPr/>
          </p:nvSpPr>
          <p:spPr bwMode="auto">
            <a:xfrm>
              <a:off x="-1109663" y="2755900"/>
              <a:ext cx="96837" cy="15875"/>
            </a:xfrm>
            <a:custGeom>
              <a:avLst/>
              <a:gdLst>
                <a:gd name="T0" fmla="*/ 0 w 37"/>
                <a:gd name="T1" fmla="*/ 4 h 6"/>
                <a:gd name="T2" fmla="*/ 37 w 37"/>
                <a:gd name="T3" fmla="*/ 2 h 6"/>
                <a:gd name="T4" fmla="*/ 37 w 37"/>
                <a:gd name="T5" fmla="*/ 1 h 6"/>
                <a:gd name="T6" fmla="*/ 0 w 37"/>
                <a:gd name="T7" fmla="*/ 3 h 6"/>
                <a:gd name="T8" fmla="*/ 0 w 3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">
                  <a:moveTo>
                    <a:pt x="0" y="4"/>
                  </a:moveTo>
                  <a:cubicBezTo>
                    <a:pt x="12" y="6"/>
                    <a:pt x="26" y="6"/>
                    <a:pt x="37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25" y="0"/>
                    <a:pt x="12" y="0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7" name="Freeform 72"/>
            <p:cNvSpPr>
              <a:spLocks/>
            </p:cNvSpPr>
            <p:nvPr/>
          </p:nvSpPr>
          <p:spPr bwMode="auto">
            <a:xfrm>
              <a:off x="-1216025" y="2759075"/>
              <a:ext cx="142875" cy="20638"/>
            </a:xfrm>
            <a:custGeom>
              <a:avLst/>
              <a:gdLst>
                <a:gd name="T0" fmla="*/ 2 w 55"/>
                <a:gd name="T1" fmla="*/ 6 h 8"/>
                <a:gd name="T2" fmla="*/ 54 w 55"/>
                <a:gd name="T3" fmla="*/ 3 h 8"/>
                <a:gd name="T4" fmla="*/ 54 w 55"/>
                <a:gd name="T5" fmla="*/ 1 h 8"/>
                <a:gd name="T6" fmla="*/ 28 w 55"/>
                <a:gd name="T7" fmla="*/ 2 h 8"/>
                <a:gd name="T8" fmla="*/ 2 w 55"/>
                <a:gd name="T9" fmla="*/ 3 h 8"/>
                <a:gd name="T10" fmla="*/ 2 w 5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8">
                  <a:moveTo>
                    <a:pt x="2" y="6"/>
                  </a:moveTo>
                  <a:cubicBezTo>
                    <a:pt x="18" y="7"/>
                    <a:pt x="38" y="8"/>
                    <a:pt x="54" y="3"/>
                  </a:cubicBezTo>
                  <a:cubicBezTo>
                    <a:pt x="55" y="3"/>
                    <a:pt x="54" y="2"/>
                    <a:pt x="54" y="1"/>
                  </a:cubicBezTo>
                  <a:cubicBezTo>
                    <a:pt x="45" y="0"/>
                    <a:pt x="36" y="1"/>
                    <a:pt x="28" y="2"/>
                  </a:cubicBezTo>
                  <a:cubicBezTo>
                    <a:pt x="19" y="2"/>
                    <a:pt x="10" y="2"/>
                    <a:pt x="2" y="3"/>
                  </a:cubicBezTo>
                  <a:cubicBezTo>
                    <a:pt x="0" y="3"/>
                    <a:pt x="0" y="5"/>
                    <a:pt x="2" y="6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8" name="Freeform 73"/>
            <p:cNvSpPr>
              <a:spLocks/>
            </p:cNvSpPr>
            <p:nvPr/>
          </p:nvSpPr>
          <p:spPr bwMode="auto">
            <a:xfrm>
              <a:off x="-1098550" y="2752725"/>
              <a:ext cx="85725" cy="14288"/>
            </a:xfrm>
            <a:custGeom>
              <a:avLst/>
              <a:gdLst>
                <a:gd name="T0" fmla="*/ 1 w 33"/>
                <a:gd name="T1" fmla="*/ 2 h 5"/>
                <a:gd name="T2" fmla="*/ 33 w 33"/>
                <a:gd name="T3" fmla="*/ 1 h 5"/>
                <a:gd name="T4" fmla="*/ 33 w 33"/>
                <a:gd name="T5" fmla="*/ 0 h 5"/>
                <a:gd name="T6" fmla="*/ 1 w 33"/>
                <a:gd name="T7" fmla="*/ 2 h 5"/>
                <a:gd name="T8" fmla="*/ 1 w 3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">
                  <a:moveTo>
                    <a:pt x="1" y="2"/>
                  </a:moveTo>
                  <a:cubicBezTo>
                    <a:pt x="12" y="3"/>
                    <a:pt x="22" y="5"/>
                    <a:pt x="33" y="1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22" y="0"/>
                    <a:pt x="11" y="1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9" name="Freeform 74"/>
            <p:cNvSpPr>
              <a:spLocks/>
            </p:cNvSpPr>
            <p:nvPr/>
          </p:nvSpPr>
          <p:spPr bwMode="auto">
            <a:xfrm>
              <a:off x="-1020763" y="2751138"/>
              <a:ext cx="31750" cy="12700"/>
            </a:xfrm>
            <a:custGeom>
              <a:avLst/>
              <a:gdLst>
                <a:gd name="T0" fmla="*/ 0 w 12"/>
                <a:gd name="T1" fmla="*/ 1 h 5"/>
                <a:gd name="T2" fmla="*/ 1 w 12"/>
                <a:gd name="T3" fmla="*/ 3 h 5"/>
                <a:gd name="T4" fmla="*/ 1 w 12"/>
                <a:gd name="T5" fmla="*/ 4 h 5"/>
                <a:gd name="T6" fmla="*/ 6 w 12"/>
                <a:gd name="T7" fmla="*/ 5 h 5"/>
                <a:gd name="T8" fmla="*/ 11 w 12"/>
                <a:gd name="T9" fmla="*/ 2 h 5"/>
                <a:gd name="T10" fmla="*/ 11 w 12"/>
                <a:gd name="T11" fmla="*/ 0 h 5"/>
                <a:gd name="T12" fmla="*/ 5 w 12"/>
                <a:gd name="T13" fmla="*/ 2 h 5"/>
                <a:gd name="T14" fmla="*/ 3 w 12"/>
                <a:gd name="T15" fmla="*/ 2 h 5"/>
                <a:gd name="T16" fmla="*/ 2 w 12"/>
                <a:gd name="T17" fmla="*/ 2 h 5"/>
                <a:gd name="T18" fmla="*/ 1 w 12"/>
                <a:gd name="T19" fmla="*/ 1 h 5"/>
                <a:gd name="T20" fmla="*/ 0 w 12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5"/>
                    <a:pt x="4" y="5"/>
                    <a:pt x="6" y="5"/>
                  </a:cubicBezTo>
                  <a:cubicBezTo>
                    <a:pt x="8" y="5"/>
                    <a:pt x="10" y="3"/>
                    <a:pt x="11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7" y="1"/>
                    <a:pt x="5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2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0" name="Freeform 75"/>
            <p:cNvSpPr>
              <a:spLocks/>
            </p:cNvSpPr>
            <p:nvPr/>
          </p:nvSpPr>
          <p:spPr bwMode="auto">
            <a:xfrm>
              <a:off x="-1009650" y="2752725"/>
              <a:ext cx="23812" cy="7938"/>
            </a:xfrm>
            <a:custGeom>
              <a:avLst/>
              <a:gdLst>
                <a:gd name="T0" fmla="*/ 1 w 9"/>
                <a:gd name="T1" fmla="*/ 2 h 3"/>
                <a:gd name="T2" fmla="*/ 5 w 9"/>
                <a:gd name="T3" fmla="*/ 3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2 h 3"/>
                <a:gd name="T10" fmla="*/ 1 w 9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1" y="2"/>
                  </a:moveTo>
                  <a:cubicBezTo>
                    <a:pt x="2" y="2"/>
                    <a:pt x="4" y="3"/>
                    <a:pt x="5" y="3"/>
                  </a:cubicBezTo>
                  <a:cubicBezTo>
                    <a:pt x="7" y="2"/>
                    <a:pt x="8" y="2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6" y="1"/>
                    <a:pt x="3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1" name="Freeform 76"/>
            <p:cNvSpPr>
              <a:spLocks/>
            </p:cNvSpPr>
            <p:nvPr/>
          </p:nvSpPr>
          <p:spPr bwMode="auto">
            <a:xfrm>
              <a:off x="-1274763" y="2055813"/>
              <a:ext cx="134937" cy="20638"/>
            </a:xfrm>
            <a:custGeom>
              <a:avLst/>
              <a:gdLst>
                <a:gd name="T0" fmla="*/ 2 w 52"/>
                <a:gd name="T1" fmla="*/ 7 h 8"/>
                <a:gd name="T2" fmla="*/ 51 w 52"/>
                <a:gd name="T3" fmla="*/ 4 h 8"/>
                <a:gd name="T4" fmla="*/ 51 w 52"/>
                <a:gd name="T5" fmla="*/ 3 h 8"/>
                <a:gd name="T6" fmla="*/ 22 w 52"/>
                <a:gd name="T7" fmla="*/ 0 h 8"/>
                <a:gd name="T8" fmla="*/ 1 w 52"/>
                <a:gd name="T9" fmla="*/ 6 h 8"/>
                <a:gd name="T10" fmla="*/ 2 w 52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">
                  <a:moveTo>
                    <a:pt x="2" y="7"/>
                  </a:moveTo>
                  <a:cubicBezTo>
                    <a:pt x="17" y="0"/>
                    <a:pt x="35" y="6"/>
                    <a:pt x="51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41" y="1"/>
                    <a:pt x="32" y="0"/>
                    <a:pt x="22" y="0"/>
                  </a:cubicBezTo>
                  <a:cubicBezTo>
                    <a:pt x="15" y="0"/>
                    <a:pt x="5" y="0"/>
                    <a:pt x="1" y="6"/>
                  </a:cubicBezTo>
                  <a:cubicBezTo>
                    <a:pt x="0" y="7"/>
                    <a:pt x="2" y="8"/>
                    <a:pt x="2" y="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2" name="Freeform 77"/>
            <p:cNvSpPr>
              <a:spLocks/>
            </p:cNvSpPr>
            <p:nvPr/>
          </p:nvSpPr>
          <p:spPr bwMode="auto">
            <a:xfrm>
              <a:off x="-960438" y="2420938"/>
              <a:ext cx="33337" cy="314325"/>
            </a:xfrm>
            <a:custGeom>
              <a:avLst/>
              <a:gdLst>
                <a:gd name="T0" fmla="*/ 7 w 13"/>
                <a:gd name="T1" fmla="*/ 1 h 121"/>
                <a:gd name="T2" fmla="*/ 7 w 13"/>
                <a:gd name="T3" fmla="*/ 55 h 121"/>
                <a:gd name="T4" fmla="*/ 0 w 13"/>
                <a:gd name="T5" fmla="*/ 119 h 121"/>
                <a:gd name="T6" fmla="*/ 2 w 13"/>
                <a:gd name="T7" fmla="*/ 120 h 121"/>
                <a:gd name="T8" fmla="*/ 12 w 13"/>
                <a:gd name="T9" fmla="*/ 74 h 121"/>
                <a:gd name="T10" fmla="*/ 8 w 13"/>
                <a:gd name="T11" fmla="*/ 1 h 121"/>
                <a:gd name="T12" fmla="*/ 7 w 13"/>
                <a:gd name="T13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7" y="1"/>
                  </a:moveTo>
                  <a:cubicBezTo>
                    <a:pt x="3" y="18"/>
                    <a:pt x="6" y="37"/>
                    <a:pt x="7" y="55"/>
                  </a:cubicBezTo>
                  <a:cubicBezTo>
                    <a:pt x="9" y="78"/>
                    <a:pt x="5" y="97"/>
                    <a:pt x="0" y="119"/>
                  </a:cubicBezTo>
                  <a:cubicBezTo>
                    <a:pt x="0" y="120"/>
                    <a:pt x="1" y="121"/>
                    <a:pt x="2" y="120"/>
                  </a:cubicBezTo>
                  <a:cubicBezTo>
                    <a:pt x="12" y="107"/>
                    <a:pt x="12" y="89"/>
                    <a:pt x="12" y="74"/>
                  </a:cubicBezTo>
                  <a:cubicBezTo>
                    <a:pt x="13" y="50"/>
                    <a:pt x="9" y="25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3" name="Freeform 78"/>
            <p:cNvSpPr>
              <a:spLocks/>
            </p:cNvSpPr>
            <p:nvPr/>
          </p:nvSpPr>
          <p:spPr bwMode="auto">
            <a:xfrm>
              <a:off x="-989013" y="2709863"/>
              <a:ext cx="39687" cy="50800"/>
            </a:xfrm>
            <a:custGeom>
              <a:avLst/>
              <a:gdLst>
                <a:gd name="T0" fmla="*/ 14 w 15"/>
                <a:gd name="T1" fmla="*/ 0 h 20"/>
                <a:gd name="T2" fmla="*/ 11 w 15"/>
                <a:gd name="T3" fmla="*/ 4 h 20"/>
                <a:gd name="T4" fmla="*/ 8 w 15"/>
                <a:gd name="T5" fmla="*/ 10 h 20"/>
                <a:gd name="T6" fmla="*/ 3 w 15"/>
                <a:gd name="T7" fmla="*/ 14 h 20"/>
                <a:gd name="T8" fmla="*/ 0 w 15"/>
                <a:gd name="T9" fmla="*/ 18 h 20"/>
                <a:gd name="T10" fmla="*/ 1 w 15"/>
                <a:gd name="T11" fmla="*/ 19 h 20"/>
                <a:gd name="T12" fmla="*/ 10 w 15"/>
                <a:gd name="T13" fmla="*/ 12 h 20"/>
                <a:gd name="T14" fmla="*/ 14 w 15"/>
                <a:gd name="T15" fmla="*/ 7 h 20"/>
                <a:gd name="T16" fmla="*/ 15 w 15"/>
                <a:gd name="T17" fmla="*/ 4 h 20"/>
                <a:gd name="T18" fmla="*/ 15 w 15"/>
                <a:gd name="T19" fmla="*/ 1 h 20"/>
                <a:gd name="T20" fmla="*/ 14 w 15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0">
                  <a:moveTo>
                    <a:pt x="14" y="0"/>
                  </a:moveTo>
                  <a:cubicBezTo>
                    <a:pt x="14" y="2"/>
                    <a:pt x="12" y="3"/>
                    <a:pt x="11" y="4"/>
                  </a:cubicBezTo>
                  <a:cubicBezTo>
                    <a:pt x="10" y="6"/>
                    <a:pt x="9" y="8"/>
                    <a:pt x="8" y="10"/>
                  </a:cubicBezTo>
                  <a:cubicBezTo>
                    <a:pt x="6" y="11"/>
                    <a:pt x="5" y="13"/>
                    <a:pt x="3" y="14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5" y="20"/>
                    <a:pt x="8" y="15"/>
                    <a:pt x="10" y="12"/>
                  </a:cubicBezTo>
                  <a:cubicBezTo>
                    <a:pt x="12" y="11"/>
                    <a:pt x="13" y="9"/>
                    <a:pt x="14" y="7"/>
                  </a:cubicBezTo>
                  <a:cubicBezTo>
                    <a:pt x="14" y="6"/>
                    <a:pt x="14" y="5"/>
                    <a:pt x="15" y="4"/>
                  </a:cubicBezTo>
                  <a:cubicBezTo>
                    <a:pt x="15" y="3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4" name="Freeform 79"/>
            <p:cNvSpPr>
              <a:spLocks/>
            </p:cNvSpPr>
            <p:nvPr/>
          </p:nvSpPr>
          <p:spPr bwMode="auto">
            <a:xfrm>
              <a:off x="-1033463" y="2740025"/>
              <a:ext cx="69850" cy="31750"/>
            </a:xfrm>
            <a:custGeom>
              <a:avLst/>
              <a:gdLst>
                <a:gd name="T0" fmla="*/ 26 w 27"/>
                <a:gd name="T1" fmla="*/ 0 h 12"/>
                <a:gd name="T2" fmla="*/ 1 w 27"/>
                <a:gd name="T3" fmla="*/ 7 h 12"/>
                <a:gd name="T4" fmla="*/ 0 w 27"/>
                <a:gd name="T5" fmla="*/ 9 h 12"/>
                <a:gd name="T6" fmla="*/ 15 w 27"/>
                <a:gd name="T7" fmla="*/ 10 h 12"/>
                <a:gd name="T8" fmla="*/ 26 w 27"/>
                <a:gd name="T9" fmla="*/ 1 h 12"/>
                <a:gd name="T10" fmla="*/ 26 w 2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2">
                  <a:moveTo>
                    <a:pt x="26" y="0"/>
                  </a:moveTo>
                  <a:cubicBezTo>
                    <a:pt x="19" y="7"/>
                    <a:pt x="9" y="5"/>
                    <a:pt x="1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10" y="11"/>
                    <a:pt x="15" y="10"/>
                  </a:cubicBezTo>
                  <a:cubicBezTo>
                    <a:pt x="21" y="8"/>
                    <a:pt x="23" y="5"/>
                    <a:pt x="26" y="1"/>
                  </a:cubicBezTo>
                  <a:cubicBezTo>
                    <a:pt x="27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5" name="Freeform 80"/>
            <p:cNvSpPr>
              <a:spLocks/>
            </p:cNvSpPr>
            <p:nvPr/>
          </p:nvSpPr>
          <p:spPr bwMode="auto">
            <a:xfrm>
              <a:off x="-955675" y="2133600"/>
              <a:ext cx="26987" cy="307975"/>
            </a:xfrm>
            <a:custGeom>
              <a:avLst/>
              <a:gdLst>
                <a:gd name="T0" fmla="*/ 4 w 10"/>
                <a:gd name="T1" fmla="*/ 0 h 118"/>
                <a:gd name="T2" fmla="*/ 4 w 10"/>
                <a:gd name="T3" fmla="*/ 58 h 118"/>
                <a:gd name="T4" fmla="*/ 2 w 10"/>
                <a:gd name="T5" fmla="*/ 118 h 118"/>
                <a:gd name="T6" fmla="*/ 3 w 10"/>
                <a:gd name="T7" fmla="*/ 118 h 118"/>
                <a:gd name="T8" fmla="*/ 8 w 10"/>
                <a:gd name="T9" fmla="*/ 58 h 118"/>
                <a:gd name="T10" fmla="*/ 4 w 10"/>
                <a:gd name="T11" fmla="*/ 0 h 118"/>
                <a:gd name="T12" fmla="*/ 4 w 1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8">
                  <a:moveTo>
                    <a:pt x="4" y="0"/>
                  </a:moveTo>
                  <a:cubicBezTo>
                    <a:pt x="4" y="20"/>
                    <a:pt x="5" y="39"/>
                    <a:pt x="4" y="58"/>
                  </a:cubicBezTo>
                  <a:cubicBezTo>
                    <a:pt x="3" y="78"/>
                    <a:pt x="0" y="98"/>
                    <a:pt x="2" y="118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6" y="98"/>
                    <a:pt x="7" y="78"/>
                    <a:pt x="8" y="58"/>
                  </a:cubicBezTo>
                  <a:cubicBezTo>
                    <a:pt x="9" y="39"/>
                    <a:pt x="10" y="1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6" name="Freeform 81"/>
            <p:cNvSpPr>
              <a:spLocks/>
            </p:cNvSpPr>
            <p:nvPr/>
          </p:nvSpPr>
          <p:spPr bwMode="auto">
            <a:xfrm>
              <a:off x="-1014413" y="2058988"/>
              <a:ext cx="98425" cy="138113"/>
            </a:xfrm>
            <a:custGeom>
              <a:avLst/>
              <a:gdLst>
                <a:gd name="T0" fmla="*/ 0 w 38"/>
                <a:gd name="T1" fmla="*/ 2 h 53"/>
                <a:gd name="T2" fmla="*/ 25 w 38"/>
                <a:gd name="T3" fmla="*/ 18 h 53"/>
                <a:gd name="T4" fmla="*/ 29 w 38"/>
                <a:gd name="T5" fmla="*/ 52 h 53"/>
                <a:gd name="T6" fmla="*/ 31 w 38"/>
                <a:gd name="T7" fmla="*/ 52 h 53"/>
                <a:gd name="T8" fmla="*/ 1 w 38"/>
                <a:gd name="T9" fmla="*/ 1 h 53"/>
                <a:gd name="T10" fmla="*/ 0 w 38"/>
                <a:gd name="T11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3">
                  <a:moveTo>
                    <a:pt x="0" y="2"/>
                  </a:moveTo>
                  <a:cubicBezTo>
                    <a:pt x="10" y="6"/>
                    <a:pt x="19" y="8"/>
                    <a:pt x="25" y="18"/>
                  </a:cubicBezTo>
                  <a:cubicBezTo>
                    <a:pt x="30" y="29"/>
                    <a:pt x="27" y="41"/>
                    <a:pt x="29" y="52"/>
                  </a:cubicBezTo>
                  <a:cubicBezTo>
                    <a:pt x="29" y="53"/>
                    <a:pt x="31" y="53"/>
                    <a:pt x="31" y="52"/>
                  </a:cubicBezTo>
                  <a:cubicBezTo>
                    <a:pt x="38" y="30"/>
                    <a:pt x="27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7" name="Freeform 82"/>
            <p:cNvSpPr>
              <a:spLocks/>
            </p:cNvSpPr>
            <p:nvPr/>
          </p:nvSpPr>
          <p:spPr bwMode="auto">
            <a:xfrm>
              <a:off x="-1158875" y="2670175"/>
              <a:ext cx="42862" cy="53975"/>
            </a:xfrm>
            <a:custGeom>
              <a:avLst/>
              <a:gdLst>
                <a:gd name="T0" fmla="*/ 16 w 16"/>
                <a:gd name="T1" fmla="*/ 1 h 21"/>
                <a:gd name="T2" fmla="*/ 9 w 16"/>
                <a:gd name="T3" fmla="*/ 21 h 21"/>
                <a:gd name="T4" fmla="*/ 9 w 16"/>
                <a:gd name="T5" fmla="*/ 21 h 21"/>
                <a:gd name="T6" fmla="*/ 6 w 16"/>
                <a:gd name="T7" fmla="*/ 8 h 21"/>
                <a:gd name="T8" fmla="*/ 16 w 16"/>
                <a:gd name="T9" fmla="*/ 1 h 21"/>
                <a:gd name="T10" fmla="*/ 16 w 16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1">
                  <a:moveTo>
                    <a:pt x="16" y="1"/>
                  </a:moveTo>
                  <a:cubicBezTo>
                    <a:pt x="4" y="0"/>
                    <a:pt x="0" y="15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17"/>
                    <a:pt x="5" y="13"/>
                    <a:pt x="6" y="8"/>
                  </a:cubicBezTo>
                  <a:cubicBezTo>
                    <a:pt x="7" y="4"/>
                    <a:pt x="12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8" name="Freeform 83"/>
            <p:cNvSpPr>
              <a:spLocks/>
            </p:cNvSpPr>
            <p:nvPr/>
          </p:nvSpPr>
          <p:spPr bwMode="auto">
            <a:xfrm>
              <a:off x="-1150938" y="2698750"/>
              <a:ext cx="44450" cy="44450"/>
            </a:xfrm>
            <a:custGeom>
              <a:avLst/>
              <a:gdLst>
                <a:gd name="T0" fmla="*/ 0 w 17"/>
                <a:gd name="T1" fmla="*/ 0 h 17"/>
                <a:gd name="T2" fmla="*/ 4 w 17"/>
                <a:gd name="T3" fmla="*/ 11 h 17"/>
                <a:gd name="T4" fmla="*/ 17 w 17"/>
                <a:gd name="T5" fmla="*/ 14 h 17"/>
                <a:gd name="T6" fmla="*/ 17 w 17"/>
                <a:gd name="T7" fmla="*/ 13 h 17"/>
                <a:gd name="T8" fmla="*/ 7 w 17"/>
                <a:gd name="T9" fmla="*/ 10 h 17"/>
                <a:gd name="T10" fmla="*/ 1 w 17"/>
                <a:gd name="T11" fmla="*/ 0 h 17"/>
                <a:gd name="T12" fmla="*/ 0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0" y="5"/>
                    <a:pt x="1" y="9"/>
                    <a:pt x="4" y="11"/>
                  </a:cubicBezTo>
                  <a:cubicBezTo>
                    <a:pt x="7" y="14"/>
                    <a:pt x="13" y="17"/>
                    <a:pt x="17" y="14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4" y="11"/>
                    <a:pt x="10" y="12"/>
                    <a:pt x="7" y="10"/>
                  </a:cubicBezTo>
                  <a:cubicBezTo>
                    <a:pt x="4" y="8"/>
                    <a:pt x="2" y="4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9" name="Freeform 84"/>
            <p:cNvSpPr>
              <a:spLocks/>
            </p:cNvSpPr>
            <p:nvPr/>
          </p:nvSpPr>
          <p:spPr bwMode="auto">
            <a:xfrm>
              <a:off x="-1122363" y="2727325"/>
              <a:ext cx="39687" cy="11113"/>
            </a:xfrm>
            <a:custGeom>
              <a:avLst/>
              <a:gdLst>
                <a:gd name="T0" fmla="*/ 0 w 15"/>
                <a:gd name="T1" fmla="*/ 2 h 4"/>
                <a:gd name="T2" fmla="*/ 15 w 15"/>
                <a:gd name="T3" fmla="*/ 1 h 4"/>
                <a:gd name="T4" fmla="*/ 15 w 15"/>
                <a:gd name="T5" fmla="*/ 0 h 4"/>
                <a:gd name="T6" fmla="*/ 0 w 15"/>
                <a:gd name="T7" fmla="*/ 1 h 4"/>
                <a:gd name="T8" fmla="*/ 0 w 1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0" y="2"/>
                  </a:moveTo>
                  <a:cubicBezTo>
                    <a:pt x="5" y="4"/>
                    <a:pt x="11" y="4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1"/>
                    <a:pt x="5" y="2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0" name="Freeform 85"/>
            <p:cNvSpPr>
              <a:spLocks/>
            </p:cNvSpPr>
            <p:nvPr/>
          </p:nvSpPr>
          <p:spPr bwMode="auto">
            <a:xfrm>
              <a:off x="-1090613" y="2679700"/>
              <a:ext cx="17462" cy="52388"/>
            </a:xfrm>
            <a:custGeom>
              <a:avLst/>
              <a:gdLst>
                <a:gd name="T0" fmla="*/ 0 w 7"/>
                <a:gd name="T1" fmla="*/ 20 h 20"/>
                <a:gd name="T2" fmla="*/ 2 w 7"/>
                <a:gd name="T3" fmla="*/ 1 h 20"/>
                <a:gd name="T4" fmla="*/ 1 w 7"/>
                <a:gd name="T5" fmla="*/ 1 h 20"/>
                <a:gd name="T6" fmla="*/ 4 w 7"/>
                <a:gd name="T7" fmla="*/ 9 h 20"/>
                <a:gd name="T8" fmla="*/ 0 w 7"/>
                <a:gd name="T9" fmla="*/ 20 h 20"/>
                <a:gd name="T10" fmla="*/ 0 w 7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0">
                  <a:moveTo>
                    <a:pt x="0" y="20"/>
                  </a:moveTo>
                  <a:cubicBezTo>
                    <a:pt x="5" y="15"/>
                    <a:pt x="7" y="6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2" y="4"/>
                    <a:pt x="3" y="6"/>
                    <a:pt x="4" y="9"/>
                  </a:cubicBezTo>
                  <a:cubicBezTo>
                    <a:pt x="4" y="13"/>
                    <a:pt x="3" y="16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1" name="Freeform 86"/>
            <p:cNvSpPr>
              <a:spLocks/>
            </p:cNvSpPr>
            <p:nvPr/>
          </p:nvSpPr>
          <p:spPr bwMode="auto">
            <a:xfrm>
              <a:off x="-1135063" y="2665413"/>
              <a:ext cx="52387" cy="28575"/>
            </a:xfrm>
            <a:custGeom>
              <a:avLst/>
              <a:gdLst>
                <a:gd name="T0" fmla="*/ 20 w 20"/>
                <a:gd name="T1" fmla="*/ 11 h 11"/>
                <a:gd name="T2" fmla="*/ 13 w 20"/>
                <a:gd name="T3" fmla="*/ 4 h 11"/>
                <a:gd name="T4" fmla="*/ 1 w 20"/>
                <a:gd name="T5" fmla="*/ 2 h 11"/>
                <a:gd name="T6" fmla="*/ 1 w 20"/>
                <a:gd name="T7" fmla="*/ 3 h 11"/>
                <a:gd name="T8" fmla="*/ 10 w 20"/>
                <a:gd name="T9" fmla="*/ 6 h 11"/>
                <a:gd name="T10" fmla="*/ 20 w 20"/>
                <a:gd name="T11" fmla="*/ 11 h 11"/>
                <a:gd name="T12" fmla="*/ 20 w 2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1">
                  <a:moveTo>
                    <a:pt x="20" y="11"/>
                  </a:moveTo>
                  <a:cubicBezTo>
                    <a:pt x="19" y="7"/>
                    <a:pt x="17" y="5"/>
                    <a:pt x="13" y="4"/>
                  </a:cubicBezTo>
                  <a:cubicBezTo>
                    <a:pt x="10" y="2"/>
                    <a:pt x="5" y="0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3" y="7"/>
                    <a:pt x="17" y="9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2" name="Freeform 87"/>
            <p:cNvSpPr>
              <a:spLocks/>
            </p:cNvSpPr>
            <p:nvPr/>
          </p:nvSpPr>
          <p:spPr bwMode="auto">
            <a:xfrm>
              <a:off x="-1131888" y="2667000"/>
              <a:ext cx="57150" cy="28575"/>
            </a:xfrm>
            <a:custGeom>
              <a:avLst/>
              <a:gdLst>
                <a:gd name="T0" fmla="*/ 0 w 22"/>
                <a:gd name="T1" fmla="*/ 3 h 11"/>
                <a:gd name="T2" fmla="*/ 12 w 22"/>
                <a:gd name="T3" fmla="*/ 4 h 11"/>
                <a:gd name="T4" fmla="*/ 21 w 22"/>
                <a:gd name="T5" fmla="*/ 10 h 11"/>
                <a:gd name="T6" fmla="*/ 22 w 22"/>
                <a:gd name="T7" fmla="*/ 10 h 11"/>
                <a:gd name="T8" fmla="*/ 0 w 22"/>
                <a:gd name="T9" fmla="*/ 3 h 11"/>
                <a:gd name="T10" fmla="*/ 0 w 22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0" y="3"/>
                  </a:moveTo>
                  <a:cubicBezTo>
                    <a:pt x="4" y="2"/>
                    <a:pt x="8" y="3"/>
                    <a:pt x="12" y="4"/>
                  </a:cubicBezTo>
                  <a:cubicBezTo>
                    <a:pt x="16" y="5"/>
                    <a:pt x="18" y="8"/>
                    <a:pt x="21" y="10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19" y="2"/>
                    <a:pt x="7" y="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3" name="Freeform 88"/>
            <p:cNvSpPr>
              <a:spLocks/>
            </p:cNvSpPr>
            <p:nvPr/>
          </p:nvSpPr>
          <p:spPr bwMode="auto">
            <a:xfrm>
              <a:off x="-1087438" y="2679700"/>
              <a:ext cx="17462" cy="55563"/>
            </a:xfrm>
            <a:custGeom>
              <a:avLst/>
              <a:gdLst>
                <a:gd name="T0" fmla="*/ 0 w 7"/>
                <a:gd name="T1" fmla="*/ 1 h 21"/>
                <a:gd name="T2" fmla="*/ 4 w 7"/>
                <a:gd name="T3" fmla="*/ 10 h 21"/>
                <a:gd name="T4" fmla="*/ 1 w 7"/>
                <a:gd name="T5" fmla="*/ 19 h 21"/>
                <a:gd name="T6" fmla="*/ 2 w 7"/>
                <a:gd name="T7" fmla="*/ 20 h 21"/>
                <a:gd name="T8" fmla="*/ 7 w 7"/>
                <a:gd name="T9" fmla="*/ 10 h 21"/>
                <a:gd name="T10" fmla="*/ 1 w 7"/>
                <a:gd name="T11" fmla="*/ 0 h 21"/>
                <a:gd name="T12" fmla="*/ 0 w 7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0" y="1"/>
                  </a:moveTo>
                  <a:cubicBezTo>
                    <a:pt x="3" y="4"/>
                    <a:pt x="4" y="7"/>
                    <a:pt x="4" y="10"/>
                  </a:cubicBezTo>
                  <a:cubicBezTo>
                    <a:pt x="4" y="14"/>
                    <a:pt x="2" y="16"/>
                    <a:pt x="1" y="19"/>
                  </a:cubicBezTo>
                  <a:cubicBezTo>
                    <a:pt x="1" y="20"/>
                    <a:pt x="2" y="21"/>
                    <a:pt x="2" y="20"/>
                  </a:cubicBezTo>
                  <a:cubicBezTo>
                    <a:pt x="6" y="18"/>
                    <a:pt x="7" y="14"/>
                    <a:pt x="7" y="10"/>
                  </a:cubicBezTo>
                  <a:cubicBezTo>
                    <a:pt x="7" y="6"/>
                    <a:pt x="4" y="3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4" name="Freeform 89"/>
            <p:cNvSpPr>
              <a:spLocks/>
            </p:cNvSpPr>
            <p:nvPr/>
          </p:nvSpPr>
          <p:spPr bwMode="auto">
            <a:xfrm>
              <a:off x="-1122363" y="2714625"/>
              <a:ext cx="44450" cy="28575"/>
            </a:xfrm>
            <a:custGeom>
              <a:avLst/>
              <a:gdLst>
                <a:gd name="T0" fmla="*/ 16 w 17"/>
                <a:gd name="T1" fmla="*/ 1 h 11"/>
                <a:gd name="T2" fmla="*/ 9 w 17"/>
                <a:gd name="T3" fmla="*/ 7 h 11"/>
                <a:gd name="T4" fmla="*/ 0 w 17"/>
                <a:gd name="T5" fmla="*/ 7 h 11"/>
                <a:gd name="T6" fmla="*/ 0 w 17"/>
                <a:gd name="T7" fmla="*/ 8 h 11"/>
                <a:gd name="T8" fmla="*/ 10 w 17"/>
                <a:gd name="T9" fmla="*/ 9 h 11"/>
                <a:gd name="T10" fmla="*/ 17 w 17"/>
                <a:gd name="T11" fmla="*/ 1 h 11"/>
                <a:gd name="T12" fmla="*/ 16 w 17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6" y="1"/>
                  </a:moveTo>
                  <a:cubicBezTo>
                    <a:pt x="14" y="4"/>
                    <a:pt x="12" y="6"/>
                    <a:pt x="9" y="7"/>
                  </a:cubicBezTo>
                  <a:cubicBezTo>
                    <a:pt x="6" y="8"/>
                    <a:pt x="3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11"/>
                    <a:pt x="6" y="11"/>
                    <a:pt x="10" y="9"/>
                  </a:cubicBezTo>
                  <a:cubicBezTo>
                    <a:pt x="13" y="8"/>
                    <a:pt x="15" y="5"/>
                    <a:pt x="17" y="1"/>
                  </a:cubicBezTo>
                  <a:cubicBezTo>
                    <a:pt x="17" y="1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5" name="Freeform 90"/>
            <p:cNvSpPr>
              <a:spLocks/>
            </p:cNvSpPr>
            <p:nvPr/>
          </p:nvSpPr>
          <p:spPr bwMode="auto">
            <a:xfrm>
              <a:off x="-1158875" y="2673350"/>
              <a:ext cx="36512" cy="46038"/>
            </a:xfrm>
            <a:custGeom>
              <a:avLst/>
              <a:gdLst>
                <a:gd name="T0" fmla="*/ 14 w 14"/>
                <a:gd name="T1" fmla="*/ 1 h 18"/>
                <a:gd name="T2" fmla="*/ 9 w 14"/>
                <a:gd name="T3" fmla="*/ 18 h 18"/>
                <a:gd name="T4" fmla="*/ 9 w 14"/>
                <a:gd name="T5" fmla="*/ 17 h 18"/>
                <a:gd name="T6" fmla="*/ 7 w 14"/>
                <a:gd name="T7" fmla="*/ 8 h 18"/>
                <a:gd name="T8" fmla="*/ 14 w 14"/>
                <a:gd name="T9" fmla="*/ 1 h 18"/>
                <a:gd name="T10" fmla="*/ 14 w 14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4" y="1"/>
                  </a:moveTo>
                  <a:cubicBezTo>
                    <a:pt x="5" y="0"/>
                    <a:pt x="0" y="13"/>
                    <a:pt x="9" y="18"/>
                  </a:cubicBezTo>
                  <a:cubicBezTo>
                    <a:pt x="9" y="18"/>
                    <a:pt x="10" y="17"/>
                    <a:pt x="9" y="17"/>
                  </a:cubicBezTo>
                  <a:cubicBezTo>
                    <a:pt x="8" y="14"/>
                    <a:pt x="6" y="11"/>
                    <a:pt x="7" y="8"/>
                  </a:cubicBezTo>
                  <a:cubicBezTo>
                    <a:pt x="7" y="4"/>
                    <a:pt x="12" y="3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6" name="Freeform 91"/>
            <p:cNvSpPr>
              <a:spLocks/>
            </p:cNvSpPr>
            <p:nvPr/>
          </p:nvSpPr>
          <p:spPr bwMode="auto">
            <a:xfrm>
              <a:off x="-1119188" y="2667000"/>
              <a:ext cx="41275" cy="12700"/>
            </a:xfrm>
            <a:custGeom>
              <a:avLst/>
              <a:gdLst>
                <a:gd name="T0" fmla="*/ 1 w 16"/>
                <a:gd name="T1" fmla="*/ 1 h 5"/>
                <a:gd name="T2" fmla="*/ 4 w 16"/>
                <a:gd name="T3" fmla="*/ 1 h 5"/>
                <a:gd name="T4" fmla="*/ 8 w 16"/>
                <a:gd name="T5" fmla="*/ 2 h 5"/>
                <a:gd name="T6" fmla="*/ 15 w 16"/>
                <a:gd name="T7" fmla="*/ 5 h 5"/>
                <a:gd name="T8" fmla="*/ 16 w 16"/>
                <a:gd name="T9" fmla="*/ 4 h 5"/>
                <a:gd name="T10" fmla="*/ 9 w 16"/>
                <a:gd name="T11" fmla="*/ 1 h 5"/>
                <a:gd name="T12" fmla="*/ 5 w 16"/>
                <a:gd name="T13" fmla="*/ 0 h 5"/>
                <a:gd name="T14" fmla="*/ 1 w 16"/>
                <a:gd name="T15" fmla="*/ 0 h 5"/>
                <a:gd name="T16" fmla="*/ 1 w 16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1" y="1"/>
                  </a:moveTo>
                  <a:cubicBezTo>
                    <a:pt x="1" y="1"/>
                    <a:pt x="3" y="1"/>
                    <a:pt x="4" y="1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11" y="3"/>
                    <a:pt x="13" y="5"/>
                    <a:pt x="15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4" y="2"/>
                    <a:pt x="11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7" name="Freeform 92"/>
            <p:cNvSpPr>
              <a:spLocks/>
            </p:cNvSpPr>
            <p:nvPr/>
          </p:nvSpPr>
          <p:spPr bwMode="auto">
            <a:xfrm>
              <a:off x="-1093788" y="2674938"/>
              <a:ext cx="20637" cy="26988"/>
            </a:xfrm>
            <a:custGeom>
              <a:avLst/>
              <a:gdLst>
                <a:gd name="T0" fmla="*/ 0 w 8"/>
                <a:gd name="T1" fmla="*/ 0 h 10"/>
                <a:gd name="T2" fmla="*/ 4 w 8"/>
                <a:gd name="T3" fmla="*/ 5 h 10"/>
                <a:gd name="T4" fmla="*/ 8 w 8"/>
                <a:gd name="T5" fmla="*/ 10 h 10"/>
                <a:gd name="T6" fmla="*/ 8 w 8"/>
                <a:gd name="T7" fmla="*/ 10 h 10"/>
                <a:gd name="T8" fmla="*/ 6 w 8"/>
                <a:gd name="T9" fmla="*/ 3 h 10"/>
                <a:gd name="T10" fmla="*/ 0 w 8"/>
                <a:gd name="T11" fmla="*/ 0 h 10"/>
                <a:gd name="T12" fmla="*/ 0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  <a:cubicBezTo>
                    <a:pt x="6" y="6"/>
                    <a:pt x="6" y="8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7"/>
                    <a:pt x="7" y="5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8" name="Freeform 93"/>
            <p:cNvSpPr>
              <a:spLocks/>
            </p:cNvSpPr>
            <p:nvPr/>
          </p:nvSpPr>
          <p:spPr bwMode="auto">
            <a:xfrm>
              <a:off x="-1274763" y="2181225"/>
              <a:ext cx="233362" cy="11113"/>
            </a:xfrm>
            <a:custGeom>
              <a:avLst/>
              <a:gdLst>
                <a:gd name="T0" fmla="*/ 1 w 90"/>
                <a:gd name="T1" fmla="*/ 2 h 4"/>
                <a:gd name="T2" fmla="*/ 90 w 90"/>
                <a:gd name="T3" fmla="*/ 1 h 4"/>
                <a:gd name="T4" fmla="*/ 90 w 90"/>
                <a:gd name="T5" fmla="*/ 1 h 4"/>
                <a:gd name="T6" fmla="*/ 1 w 90"/>
                <a:gd name="T7" fmla="*/ 2 h 4"/>
                <a:gd name="T8" fmla="*/ 1 w 9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1" y="2"/>
                  </a:moveTo>
                  <a:cubicBezTo>
                    <a:pt x="30" y="3"/>
                    <a:pt x="60" y="4"/>
                    <a:pt x="90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60" y="0"/>
                    <a:pt x="30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9" name="Freeform 94"/>
            <p:cNvSpPr>
              <a:spLocks/>
            </p:cNvSpPr>
            <p:nvPr/>
          </p:nvSpPr>
          <p:spPr bwMode="auto">
            <a:xfrm>
              <a:off x="-1062038" y="2178050"/>
              <a:ext cx="104775" cy="11113"/>
            </a:xfrm>
            <a:custGeom>
              <a:avLst/>
              <a:gdLst>
                <a:gd name="T0" fmla="*/ 0 w 40"/>
                <a:gd name="T1" fmla="*/ 2 h 4"/>
                <a:gd name="T2" fmla="*/ 39 w 40"/>
                <a:gd name="T3" fmla="*/ 1 h 4"/>
                <a:gd name="T4" fmla="*/ 39 w 40"/>
                <a:gd name="T5" fmla="*/ 0 h 4"/>
                <a:gd name="T6" fmla="*/ 0 w 40"/>
                <a:gd name="T7" fmla="*/ 2 h 4"/>
                <a:gd name="T8" fmla="*/ 0 w 4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">
                  <a:moveTo>
                    <a:pt x="0" y="2"/>
                  </a:moveTo>
                  <a:cubicBezTo>
                    <a:pt x="12" y="4"/>
                    <a:pt x="26" y="4"/>
                    <a:pt x="39" y="1"/>
                  </a:cubicBezTo>
                  <a:cubicBezTo>
                    <a:pt x="40" y="1"/>
                    <a:pt x="39" y="0"/>
                    <a:pt x="39" y="0"/>
                  </a:cubicBezTo>
                  <a:cubicBezTo>
                    <a:pt x="26" y="0"/>
                    <a:pt x="13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0" name="Freeform 95"/>
            <p:cNvSpPr>
              <a:spLocks/>
            </p:cNvSpPr>
            <p:nvPr/>
          </p:nvSpPr>
          <p:spPr bwMode="auto">
            <a:xfrm>
              <a:off x="-1277938" y="2185988"/>
              <a:ext cx="17462" cy="455613"/>
            </a:xfrm>
            <a:custGeom>
              <a:avLst/>
              <a:gdLst>
                <a:gd name="T0" fmla="*/ 1 w 7"/>
                <a:gd name="T1" fmla="*/ 2 h 175"/>
                <a:gd name="T2" fmla="*/ 2 w 7"/>
                <a:gd name="T3" fmla="*/ 174 h 175"/>
                <a:gd name="T4" fmla="*/ 5 w 7"/>
                <a:gd name="T5" fmla="*/ 174 h 175"/>
                <a:gd name="T6" fmla="*/ 3 w 7"/>
                <a:gd name="T7" fmla="*/ 2 h 175"/>
                <a:gd name="T8" fmla="*/ 1 w 7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5">
                  <a:moveTo>
                    <a:pt x="1" y="2"/>
                  </a:moveTo>
                  <a:cubicBezTo>
                    <a:pt x="3" y="59"/>
                    <a:pt x="2" y="116"/>
                    <a:pt x="2" y="174"/>
                  </a:cubicBezTo>
                  <a:cubicBezTo>
                    <a:pt x="2" y="175"/>
                    <a:pt x="5" y="175"/>
                    <a:pt x="5" y="174"/>
                  </a:cubicBezTo>
                  <a:cubicBezTo>
                    <a:pt x="5" y="116"/>
                    <a:pt x="7" y="59"/>
                    <a:pt x="3" y="2"/>
                  </a:cubicBezTo>
                  <a:cubicBezTo>
                    <a:pt x="3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1" name="Freeform 96"/>
            <p:cNvSpPr>
              <a:spLocks/>
            </p:cNvSpPr>
            <p:nvPr/>
          </p:nvSpPr>
          <p:spPr bwMode="auto">
            <a:xfrm>
              <a:off x="-1265238" y="2633663"/>
              <a:ext cx="301625" cy="15875"/>
            </a:xfrm>
            <a:custGeom>
              <a:avLst/>
              <a:gdLst>
                <a:gd name="T0" fmla="*/ 1 w 116"/>
                <a:gd name="T1" fmla="*/ 0 h 6"/>
                <a:gd name="T2" fmla="*/ 0 w 116"/>
                <a:gd name="T3" fmla="*/ 0 h 6"/>
                <a:gd name="T4" fmla="*/ 0 w 116"/>
                <a:gd name="T5" fmla="*/ 1 h 6"/>
                <a:gd name="T6" fmla="*/ 35 w 116"/>
                <a:gd name="T7" fmla="*/ 3 h 6"/>
                <a:gd name="T8" fmla="*/ 115 w 116"/>
                <a:gd name="T9" fmla="*/ 1 h 6"/>
                <a:gd name="T10" fmla="*/ 115 w 116"/>
                <a:gd name="T11" fmla="*/ 0 h 6"/>
                <a:gd name="T12" fmla="*/ 1 w 116"/>
                <a:gd name="T13" fmla="*/ 0 h 6"/>
                <a:gd name="T14" fmla="*/ 1 w 11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6"/>
                    <a:pt x="26" y="3"/>
                    <a:pt x="35" y="3"/>
                  </a:cubicBezTo>
                  <a:cubicBezTo>
                    <a:pt x="62" y="4"/>
                    <a:pt x="89" y="4"/>
                    <a:pt x="115" y="1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0" y="0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2" name="Freeform 97"/>
            <p:cNvSpPr>
              <a:spLocks/>
            </p:cNvSpPr>
            <p:nvPr/>
          </p:nvSpPr>
          <p:spPr bwMode="auto">
            <a:xfrm>
              <a:off x="-985838" y="2184400"/>
              <a:ext cx="28575" cy="454025"/>
            </a:xfrm>
            <a:custGeom>
              <a:avLst/>
              <a:gdLst>
                <a:gd name="T0" fmla="*/ 8 w 11"/>
                <a:gd name="T1" fmla="*/ 1 h 175"/>
                <a:gd name="T2" fmla="*/ 7 w 11"/>
                <a:gd name="T3" fmla="*/ 173 h 175"/>
                <a:gd name="T4" fmla="*/ 11 w 11"/>
                <a:gd name="T5" fmla="*/ 173 h 175"/>
                <a:gd name="T6" fmla="*/ 9 w 11"/>
                <a:gd name="T7" fmla="*/ 1 h 175"/>
                <a:gd name="T8" fmla="*/ 8 w 11"/>
                <a:gd name="T9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5">
                  <a:moveTo>
                    <a:pt x="8" y="1"/>
                  </a:moveTo>
                  <a:cubicBezTo>
                    <a:pt x="5" y="58"/>
                    <a:pt x="0" y="116"/>
                    <a:pt x="7" y="173"/>
                  </a:cubicBezTo>
                  <a:cubicBezTo>
                    <a:pt x="7" y="175"/>
                    <a:pt x="11" y="175"/>
                    <a:pt x="11" y="173"/>
                  </a:cubicBezTo>
                  <a:cubicBezTo>
                    <a:pt x="6" y="116"/>
                    <a:pt x="10" y="59"/>
                    <a:pt x="9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3" name="Freeform 98"/>
            <p:cNvSpPr>
              <a:spLocks/>
            </p:cNvSpPr>
            <p:nvPr/>
          </p:nvSpPr>
          <p:spPr bwMode="auto">
            <a:xfrm>
              <a:off x="-1254125" y="2185988"/>
              <a:ext cx="138112" cy="198438"/>
            </a:xfrm>
            <a:custGeom>
              <a:avLst/>
              <a:gdLst>
                <a:gd name="T0" fmla="*/ 53 w 53"/>
                <a:gd name="T1" fmla="*/ 0 h 76"/>
                <a:gd name="T2" fmla="*/ 30 w 53"/>
                <a:gd name="T3" fmla="*/ 30 h 76"/>
                <a:gd name="T4" fmla="*/ 0 w 53"/>
                <a:gd name="T5" fmla="*/ 75 h 76"/>
                <a:gd name="T6" fmla="*/ 1 w 53"/>
                <a:gd name="T7" fmla="*/ 76 h 76"/>
                <a:gd name="T8" fmla="*/ 28 w 53"/>
                <a:gd name="T9" fmla="*/ 36 h 76"/>
                <a:gd name="T10" fmla="*/ 45 w 53"/>
                <a:gd name="T11" fmla="*/ 12 h 76"/>
                <a:gd name="T12" fmla="*/ 53 w 53"/>
                <a:gd name="T13" fmla="*/ 0 h 76"/>
                <a:gd name="T14" fmla="*/ 53 w 53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76">
                  <a:moveTo>
                    <a:pt x="53" y="0"/>
                  </a:moveTo>
                  <a:cubicBezTo>
                    <a:pt x="43" y="4"/>
                    <a:pt x="35" y="22"/>
                    <a:pt x="30" y="30"/>
                  </a:cubicBezTo>
                  <a:cubicBezTo>
                    <a:pt x="20" y="44"/>
                    <a:pt x="6" y="59"/>
                    <a:pt x="0" y="75"/>
                  </a:cubicBezTo>
                  <a:cubicBezTo>
                    <a:pt x="0" y="76"/>
                    <a:pt x="1" y="76"/>
                    <a:pt x="1" y="76"/>
                  </a:cubicBezTo>
                  <a:cubicBezTo>
                    <a:pt x="11" y="63"/>
                    <a:pt x="19" y="49"/>
                    <a:pt x="28" y="36"/>
                  </a:cubicBezTo>
                  <a:cubicBezTo>
                    <a:pt x="34" y="28"/>
                    <a:pt x="39" y="20"/>
                    <a:pt x="45" y="12"/>
                  </a:cubicBezTo>
                  <a:cubicBezTo>
                    <a:pt x="47" y="10"/>
                    <a:pt x="50" y="2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4" name="Freeform 99"/>
            <p:cNvSpPr>
              <a:spLocks/>
            </p:cNvSpPr>
            <p:nvPr/>
          </p:nvSpPr>
          <p:spPr bwMode="auto">
            <a:xfrm>
              <a:off x="-1252538" y="2217738"/>
              <a:ext cx="157162" cy="217488"/>
            </a:xfrm>
            <a:custGeom>
              <a:avLst/>
              <a:gdLst>
                <a:gd name="T0" fmla="*/ 60 w 60"/>
                <a:gd name="T1" fmla="*/ 0 h 84"/>
                <a:gd name="T2" fmla="*/ 0 w 60"/>
                <a:gd name="T3" fmla="*/ 83 h 84"/>
                <a:gd name="T4" fmla="*/ 1 w 60"/>
                <a:gd name="T5" fmla="*/ 83 h 84"/>
                <a:gd name="T6" fmla="*/ 60 w 60"/>
                <a:gd name="T7" fmla="*/ 0 h 84"/>
                <a:gd name="T8" fmla="*/ 60 w 6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4">
                  <a:moveTo>
                    <a:pt x="60" y="0"/>
                  </a:moveTo>
                  <a:cubicBezTo>
                    <a:pt x="35" y="22"/>
                    <a:pt x="15" y="54"/>
                    <a:pt x="0" y="83"/>
                  </a:cubicBezTo>
                  <a:cubicBezTo>
                    <a:pt x="0" y="83"/>
                    <a:pt x="1" y="84"/>
                    <a:pt x="1" y="83"/>
                  </a:cubicBezTo>
                  <a:cubicBezTo>
                    <a:pt x="19" y="54"/>
                    <a:pt x="39" y="27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5" name="Freeform 100"/>
            <p:cNvSpPr>
              <a:spLocks/>
            </p:cNvSpPr>
            <p:nvPr/>
          </p:nvSpPr>
          <p:spPr bwMode="auto">
            <a:xfrm>
              <a:off x="-1066800" y="2193925"/>
              <a:ext cx="53975" cy="60325"/>
            </a:xfrm>
            <a:custGeom>
              <a:avLst/>
              <a:gdLst>
                <a:gd name="T0" fmla="*/ 21 w 21"/>
                <a:gd name="T1" fmla="*/ 0 h 23"/>
                <a:gd name="T2" fmla="*/ 0 w 21"/>
                <a:gd name="T3" fmla="*/ 23 h 23"/>
                <a:gd name="T4" fmla="*/ 1 w 21"/>
                <a:gd name="T5" fmla="*/ 23 h 23"/>
                <a:gd name="T6" fmla="*/ 21 w 21"/>
                <a:gd name="T7" fmla="*/ 0 h 23"/>
                <a:gd name="T8" fmla="*/ 21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0"/>
                  </a:moveTo>
                  <a:cubicBezTo>
                    <a:pt x="14" y="8"/>
                    <a:pt x="8" y="16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8" y="16"/>
                    <a:pt x="14" y="8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6" name="Freeform 101"/>
            <p:cNvSpPr>
              <a:spLocks/>
            </p:cNvSpPr>
            <p:nvPr/>
          </p:nvSpPr>
          <p:spPr bwMode="auto">
            <a:xfrm>
              <a:off x="-1265238" y="2352675"/>
              <a:ext cx="153987" cy="220663"/>
            </a:xfrm>
            <a:custGeom>
              <a:avLst/>
              <a:gdLst>
                <a:gd name="T0" fmla="*/ 1 w 59"/>
                <a:gd name="T1" fmla="*/ 85 h 85"/>
                <a:gd name="T2" fmla="*/ 59 w 59"/>
                <a:gd name="T3" fmla="*/ 0 h 85"/>
                <a:gd name="T4" fmla="*/ 58 w 59"/>
                <a:gd name="T5" fmla="*/ 0 h 85"/>
                <a:gd name="T6" fmla="*/ 1 w 59"/>
                <a:gd name="T7" fmla="*/ 85 h 85"/>
                <a:gd name="T8" fmla="*/ 1 w 59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5">
                  <a:moveTo>
                    <a:pt x="1" y="85"/>
                  </a:moveTo>
                  <a:cubicBezTo>
                    <a:pt x="20" y="57"/>
                    <a:pt x="38" y="28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35" y="26"/>
                    <a:pt x="18" y="56"/>
                    <a:pt x="1" y="85"/>
                  </a:cubicBezTo>
                  <a:cubicBezTo>
                    <a:pt x="0" y="85"/>
                    <a:pt x="1" y="85"/>
                    <a:pt x="1" y="8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137" name="Picture 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19023"/>
            <a:ext cx="252000" cy="39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51" name="Gruppieren 3070"/>
          <p:cNvGrpSpPr>
            <a:grpSpLocks noChangeAspect="1"/>
          </p:cNvGrpSpPr>
          <p:nvPr/>
        </p:nvGrpSpPr>
        <p:grpSpPr>
          <a:xfrm>
            <a:off x="4680064" y="2654674"/>
            <a:ext cx="468000" cy="342278"/>
            <a:chOff x="3360737" y="1473201"/>
            <a:chExt cx="2257426" cy="1650999"/>
          </a:xfrm>
        </p:grpSpPr>
        <p:sp>
          <p:nvSpPr>
            <p:cNvPr id="1152" name="Freeform 61"/>
            <p:cNvSpPr>
              <a:spLocks/>
            </p:cNvSpPr>
            <p:nvPr/>
          </p:nvSpPr>
          <p:spPr bwMode="auto">
            <a:xfrm>
              <a:off x="4219575" y="1473201"/>
              <a:ext cx="1398588" cy="1650999"/>
            </a:xfrm>
            <a:custGeom>
              <a:avLst/>
              <a:gdLst>
                <a:gd name="T0" fmla="*/ 302 w 373"/>
                <a:gd name="T1" fmla="*/ 305 h 440"/>
                <a:gd name="T2" fmla="*/ 64 w 373"/>
                <a:gd name="T3" fmla="*/ 395 h 440"/>
                <a:gd name="T4" fmla="*/ 72 w 373"/>
                <a:gd name="T5" fmla="*/ 136 h 440"/>
                <a:gd name="T6" fmla="*/ 309 w 373"/>
                <a:gd name="T7" fmla="*/ 46 h 440"/>
                <a:gd name="T8" fmla="*/ 302 w 373"/>
                <a:gd name="T9" fmla="*/ 30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440">
                  <a:moveTo>
                    <a:pt x="302" y="305"/>
                  </a:moveTo>
                  <a:cubicBezTo>
                    <a:pt x="233" y="400"/>
                    <a:pt x="126" y="440"/>
                    <a:pt x="64" y="395"/>
                  </a:cubicBezTo>
                  <a:cubicBezTo>
                    <a:pt x="0" y="347"/>
                    <a:pt x="3" y="233"/>
                    <a:pt x="72" y="136"/>
                  </a:cubicBezTo>
                  <a:cubicBezTo>
                    <a:pt x="138" y="41"/>
                    <a:pt x="245" y="0"/>
                    <a:pt x="309" y="46"/>
                  </a:cubicBezTo>
                  <a:cubicBezTo>
                    <a:pt x="373" y="93"/>
                    <a:pt x="368" y="207"/>
                    <a:pt x="302" y="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3" name="Freeform 62"/>
            <p:cNvSpPr>
              <a:spLocks/>
            </p:cNvSpPr>
            <p:nvPr/>
          </p:nvSpPr>
          <p:spPr bwMode="auto">
            <a:xfrm>
              <a:off x="4227513" y="1533526"/>
              <a:ext cx="1343025" cy="1552574"/>
            </a:xfrm>
            <a:custGeom>
              <a:avLst/>
              <a:gdLst>
                <a:gd name="T0" fmla="*/ 264 w 358"/>
                <a:gd name="T1" fmla="*/ 3 h 414"/>
                <a:gd name="T2" fmla="*/ 155 w 358"/>
                <a:gd name="T3" fmla="*/ 26 h 414"/>
                <a:gd name="T4" fmla="*/ 18 w 358"/>
                <a:gd name="T5" fmla="*/ 195 h 414"/>
                <a:gd name="T6" fmla="*/ 8 w 358"/>
                <a:gd name="T7" fmla="*/ 319 h 414"/>
                <a:gd name="T8" fmla="*/ 46 w 358"/>
                <a:gd name="T9" fmla="*/ 385 h 414"/>
                <a:gd name="T10" fmla="*/ 164 w 358"/>
                <a:gd name="T11" fmla="*/ 407 h 414"/>
                <a:gd name="T12" fmla="*/ 251 w 358"/>
                <a:gd name="T13" fmla="*/ 358 h 414"/>
                <a:gd name="T14" fmla="*/ 267 w 358"/>
                <a:gd name="T15" fmla="*/ 338 h 414"/>
                <a:gd name="T16" fmla="*/ 219 w 358"/>
                <a:gd name="T17" fmla="*/ 373 h 414"/>
                <a:gd name="T18" fmla="*/ 242 w 358"/>
                <a:gd name="T19" fmla="*/ 353 h 414"/>
                <a:gd name="T20" fmla="*/ 279 w 358"/>
                <a:gd name="T21" fmla="*/ 314 h 414"/>
                <a:gd name="T22" fmla="*/ 298 w 358"/>
                <a:gd name="T23" fmla="*/ 285 h 414"/>
                <a:gd name="T24" fmla="*/ 260 w 358"/>
                <a:gd name="T25" fmla="*/ 323 h 414"/>
                <a:gd name="T26" fmla="*/ 235 w 358"/>
                <a:gd name="T27" fmla="*/ 339 h 414"/>
                <a:gd name="T28" fmla="*/ 179 w 358"/>
                <a:gd name="T29" fmla="*/ 373 h 414"/>
                <a:gd name="T30" fmla="*/ 131 w 358"/>
                <a:gd name="T31" fmla="*/ 384 h 414"/>
                <a:gd name="T32" fmla="*/ 100 w 358"/>
                <a:gd name="T33" fmla="*/ 383 h 414"/>
                <a:gd name="T34" fmla="*/ 86 w 358"/>
                <a:gd name="T35" fmla="*/ 378 h 414"/>
                <a:gd name="T36" fmla="*/ 74 w 358"/>
                <a:gd name="T37" fmla="*/ 371 h 414"/>
                <a:gd name="T38" fmla="*/ 44 w 358"/>
                <a:gd name="T39" fmla="*/ 340 h 414"/>
                <a:gd name="T40" fmla="*/ 39 w 358"/>
                <a:gd name="T41" fmla="*/ 326 h 414"/>
                <a:gd name="T42" fmla="*/ 35 w 358"/>
                <a:gd name="T43" fmla="*/ 312 h 414"/>
                <a:gd name="T44" fmla="*/ 33 w 358"/>
                <a:gd name="T45" fmla="*/ 304 h 414"/>
                <a:gd name="T46" fmla="*/ 36 w 358"/>
                <a:gd name="T47" fmla="*/ 228 h 414"/>
                <a:gd name="T48" fmla="*/ 154 w 358"/>
                <a:gd name="T49" fmla="*/ 57 h 414"/>
                <a:gd name="T50" fmla="*/ 180 w 358"/>
                <a:gd name="T51" fmla="*/ 40 h 414"/>
                <a:gd name="T52" fmla="*/ 201 w 358"/>
                <a:gd name="T53" fmla="*/ 31 h 414"/>
                <a:gd name="T54" fmla="*/ 289 w 358"/>
                <a:gd name="T55" fmla="*/ 32 h 414"/>
                <a:gd name="T56" fmla="*/ 307 w 358"/>
                <a:gd name="T57" fmla="*/ 45 h 414"/>
                <a:gd name="T58" fmla="*/ 338 w 358"/>
                <a:gd name="T59" fmla="*/ 103 h 414"/>
                <a:gd name="T60" fmla="*/ 290 w 358"/>
                <a:gd name="T61" fmla="*/ 282 h 414"/>
                <a:gd name="T62" fmla="*/ 330 w 358"/>
                <a:gd name="T63" fmla="*/ 204 h 414"/>
                <a:gd name="T64" fmla="*/ 343 w 358"/>
                <a:gd name="T65" fmla="*/ 125 h 414"/>
                <a:gd name="T66" fmla="*/ 326 w 358"/>
                <a:gd name="T67" fmla="*/ 61 h 414"/>
                <a:gd name="T68" fmla="*/ 325 w 358"/>
                <a:gd name="T69" fmla="*/ 59 h 414"/>
                <a:gd name="T70" fmla="*/ 310 w 358"/>
                <a:gd name="T71" fmla="*/ 40 h 414"/>
                <a:gd name="T72" fmla="*/ 288 w 358"/>
                <a:gd name="T73" fmla="*/ 25 h 414"/>
                <a:gd name="T74" fmla="*/ 238 w 358"/>
                <a:gd name="T75" fmla="*/ 15 h 414"/>
                <a:gd name="T76" fmla="*/ 227 w 358"/>
                <a:gd name="T77" fmla="*/ 15 h 414"/>
                <a:gd name="T78" fmla="*/ 297 w 358"/>
                <a:gd name="T79" fmla="*/ 25 h 414"/>
                <a:gd name="T80" fmla="*/ 326 w 358"/>
                <a:gd name="T81" fmla="*/ 48 h 414"/>
                <a:gd name="T82" fmla="*/ 315 w 358"/>
                <a:gd name="T83" fmla="*/ 36 h 414"/>
                <a:gd name="T84" fmla="*/ 350 w 358"/>
                <a:gd name="T85" fmla="*/ 167 h 414"/>
                <a:gd name="T86" fmla="*/ 353 w 358"/>
                <a:gd name="T87" fmla="*/ 134 h 414"/>
                <a:gd name="T88" fmla="*/ 348 w 358"/>
                <a:gd name="T89" fmla="*/ 179 h 414"/>
                <a:gd name="T90" fmla="*/ 333 w 358"/>
                <a:gd name="T91" fmla="*/ 231 h 414"/>
                <a:gd name="T92" fmla="*/ 351 w 358"/>
                <a:gd name="T93" fmla="*/ 176 h 414"/>
                <a:gd name="T94" fmla="*/ 356 w 358"/>
                <a:gd name="T95" fmla="*/ 142 h 414"/>
                <a:gd name="T96" fmla="*/ 346 w 358"/>
                <a:gd name="T97" fmla="*/ 200 h 414"/>
                <a:gd name="T98" fmla="*/ 350 w 358"/>
                <a:gd name="T99" fmla="*/ 193 h 414"/>
                <a:gd name="T100" fmla="*/ 354 w 358"/>
                <a:gd name="T101" fmla="*/ 176 h 414"/>
                <a:gd name="T102" fmla="*/ 358 w 358"/>
                <a:gd name="T103" fmla="*/ 117 h 414"/>
                <a:gd name="T104" fmla="*/ 314 w 358"/>
                <a:gd name="T105" fmla="*/ 23 h 414"/>
                <a:gd name="T106" fmla="*/ 237 w 358"/>
                <a:gd name="T107" fmla="*/ 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8" h="414">
                  <a:moveTo>
                    <a:pt x="237" y="2"/>
                  </a:moveTo>
                  <a:cubicBezTo>
                    <a:pt x="246" y="1"/>
                    <a:pt x="255" y="1"/>
                    <a:pt x="264" y="3"/>
                  </a:cubicBezTo>
                  <a:cubicBezTo>
                    <a:pt x="245" y="0"/>
                    <a:pt x="226" y="1"/>
                    <a:pt x="208" y="6"/>
                  </a:cubicBezTo>
                  <a:cubicBezTo>
                    <a:pt x="189" y="10"/>
                    <a:pt x="172" y="17"/>
                    <a:pt x="155" y="26"/>
                  </a:cubicBezTo>
                  <a:cubicBezTo>
                    <a:pt x="122" y="44"/>
                    <a:pt x="94" y="70"/>
                    <a:pt x="71" y="99"/>
                  </a:cubicBezTo>
                  <a:cubicBezTo>
                    <a:pt x="48" y="128"/>
                    <a:pt x="30" y="160"/>
                    <a:pt x="18" y="195"/>
                  </a:cubicBezTo>
                  <a:cubicBezTo>
                    <a:pt x="6" y="229"/>
                    <a:pt x="0" y="265"/>
                    <a:pt x="5" y="301"/>
                  </a:cubicBezTo>
                  <a:cubicBezTo>
                    <a:pt x="5" y="305"/>
                    <a:pt x="6" y="312"/>
                    <a:pt x="8" y="319"/>
                  </a:cubicBezTo>
                  <a:cubicBezTo>
                    <a:pt x="9" y="325"/>
                    <a:pt x="11" y="332"/>
                    <a:pt x="13" y="336"/>
                  </a:cubicBezTo>
                  <a:cubicBezTo>
                    <a:pt x="19" y="354"/>
                    <a:pt x="30" y="371"/>
                    <a:pt x="46" y="385"/>
                  </a:cubicBezTo>
                  <a:cubicBezTo>
                    <a:pt x="62" y="399"/>
                    <a:pt x="82" y="408"/>
                    <a:pt x="103" y="411"/>
                  </a:cubicBezTo>
                  <a:cubicBezTo>
                    <a:pt x="125" y="414"/>
                    <a:pt x="145" y="412"/>
                    <a:pt x="164" y="407"/>
                  </a:cubicBezTo>
                  <a:cubicBezTo>
                    <a:pt x="183" y="401"/>
                    <a:pt x="201" y="393"/>
                    <a:pt x="216" y="385"/>
                  </a:cubicBezTo>
                  <a:cubicBezTo>
                    <a:pt x="231" y="376"/>
                    <a:pt x="243" y="366"/>
                    <a:pt x="251" y="358"/>
                  </a:cubicBezTo>
                  <a:cubicBezTo>
                    <a:pt x="258" y="351"/>
                    <a:pt x="262" y="346"/>
                    <a:pt x="262" y="346"/>
                  </a:cubicBezTo>
                  <a:cubicBezTo>
                    <a:pt x="268" y="339"/>
                    <a:pt x="273" y="332"/>
                    <a:pt x="267" y="338"/>
                  </a:cubicBezTo>
                  <a:cubicBezTo>
                    <a:pt x="261" y="344"/>
                    <a:pt x="249" y="353"/>
                    <a:pt x="239" y="361"/>
                  </a:cubicBezTo>
                  <a:cubicBezTo>
                    <a:pt x="229" y="368"/>
                    <a:pt x="219" y="373"/>
                    <a:pt x="219" y="373"/>
                  </a:cubicBezTo>
                  <a:cubicBezTo>
                    <a:pt x="219" y="373"/>
                    <a:pt x="226" y="368"/>
                    <a:pt x="233" y="363"/>
                  </a:cubicBezTo>
                  <a:cubicBezTo>
                    <a:pt x="232" y="363"/>
                    <a:pt x="237" y="358"/>
                    <a:pt x="242" y="353"/>
                  </a:cubicBezTo>
                  <a:cubicBezTo>
                    <a:pt x="248" y="348"/>
                    <a:pt x="253" y="342"/>
                    <a:pt x="256" y="339"/>
                  </a:cubicBezTo>
                  <a:cubicBezTo>
                    <a:pt x="259" y="336"/>
                    <a:pt x="270" y="326"/>
                    <a:pt x="279" y="314"/>
                  </a:cubicBezTo>
                  <a:cubicBezTo>
                    <a:pt x="288" y="303"/>
                    <a:pt x="296" y="291"/>
                    <a:pt x="298" y="287"/>
                  </a:cubicBezTo>
                  <a:cubicBezTo>
                    <a:pt x="301" y="282"/>
                    <a:pt x="301" y="282"/>
                    <a:pt x="298" y="285"/>
                  </a:cubicBezTo>
                  <a:cubicBezTo>
                    <a:pt x="295" y="288"/>
                    <a:pt x="290" y="294"/>
                    <a:pt x="283" y="301"/>
                  </a:cubicBezTo>
                  <a:cubicBezTo>
                    <a:pt x="277" y="308"/>
                    <a:pt x="268" y="316"/>
                    <a:pt x="260" y="323"/>
                  </a:cubicBezTo>
                  <a:cubicBezTo>
                    <a:pt x="252" y="330"/>
                    <a:pt x="244" y="337"/>
                    <a:pt x="237" y="342"/>
                  </a:cubicBezTo>
                  <a:cubicBezTo>
                    <a:pt x="224" y="351"/>
                    <a:pt x="236" y="340"/>
                    <a:pt x="235" y="339"/>
                  </a:cubicBezTo>
                  <a:cubicBezTo>
                    <a:pt x="223" y="349"/>
                    <a:pt x="216" y="353"/>
                    <a:pt x="203" y="361"/>
                  </a:cubicBezTo>
                  <a:cubicBezTo>
                    <a:pt x="203" y="361"/>
                    <a:pt x="192" y="367"/>
                    <a:pt x="179" y="373"/>
                  </a:cubicBezTo>
                  <a:cubicBezTo>
                    <a:pt x="165" y="378"/>
                    <a:pt x="148" y="382"/>
                    <a:pt x="137" y="384"/>
                  </a:cubicBezTo>
                  <a:cubicBezTo>
                    <a:pt x="137" y="384"/>
                    <a:pt x="135" y="384"/>
                    <a:pt x="131" y="384"/>
                  </a:cubicBezTo>
                  <a:cubicBezTo>
                    <a:pt x="126" y="385"/>
                    <a:pt x="118" y="385"/>
                    <a:pt x="107" y="384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97" y="382"/>
                    <a:pt x="91" y="381"/>
                    <a:pt x="86" y="378"/>
                  </a:cubicBezTo>
                  <a:cubicBezTo>
                    <a:pt x="81" y="376"/>
                    <a:pt x="77" y="374"/>
                    <a:pt x="74" y="372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68" y="368"/>
                    <a:pt x="62" y="363"/>
                    <a:pt x="57" y="357"/>
                  </a:cubicBezTo>
                  <a:cubicBezTo>
                    <a:pt x="52" y="352"/>
                    <a:pt x="48" y="346"/>
                    <a:pt x="44" y="340"/>
                  </a:cubicBezTo>
                  <a:cubicBezTo>
                    <a:pt x="45" y="339"/>
                    <a:pt x="45" y="339"/>
                    <a:pt x="45" y="339"/>
                  </a:cubicBezTo>
                  <a:cubicBezTo>
                    <a:pt x="41" y="333"/>
                    <a:pt x="39" y="326"/>
                    <a:pt x="39" y="326"/>
                  </a:cubicBezTo>
                  <a:cubicBezTo>
                    <a:pt x="40" y="326"/>
                    <a:pt x="40" y="326"/>
                    <a:pt x="40" y="326"/>
                  </a:cubicBezTo>
                  <a:cubicBezTo>
                    <a:pt x="38" y="322"/>
                    <a:pt x="36" y="317"/>
                    <a:pt x="35" y="312"/>
                  </a:cubicBezTo>
                  <a:cubicBezTo>
                    <a:pt x="34" y="308"/>
                    <a:pt x="33" y="304"/>
                    <a:pt x="34" y="304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30" y="290"/>
                    <a:pt x="30" y="276"/>
                    <a:pt x="30" y="264"/>
                  </a:cubicBezTo>
                  <a:cubicBezTo>
                    <a:pt x="31" y="251"/>
                    <a:pt x="33" y="239"/>
                    <a:pt x="36" y="228"/>
                  </a:cubicBezTo>
                  <a:cubicBezTo>
                    <a:pt x="43" y="198"/>
                    <a:pt x="58" y="165"/>
                    <a:pt x="78" y="134"/>
                  </a:cubicBezTo>
                  <a:cubicBezTo>
                    <a:pt x="98" y="104"/>
                    <a:pt x="124" y="76"/>
                    <a:pt x="154" y="57"/>
                  </a:cubicBezTo>
                  <a:cubicBezTo>
                    <a:pt x="160" y="52"/>
                    <a:pt x="166" y="48"/>
                    <a:pt x="159" y="51"/>
                  </a:cubicBezTo>
                  <a:cubicBezTo>
                    <a:pt x="166" y="47"/>
                    <a:pt x="173" y="44"/>
                    <a:pt x="180" y="40"/>
                  </a:cubicBezTo>
                  <a:cubicBezTo>
                    <a:pt x="187" y="37"/>
                    <a:pt x="189" y="36"/>
                    <a:pt x="190" y="35"/>
                  </a:cubicBezTo>
                  <a:cubicBezTo>
                    <a:pt x="192" y="34"/>
                    <a:pt x="194" y="33"/>
                    <a:pt x="201" y="31"/>
                  </a:cubicBezTo>
                  <a:cubicBezTo>
                    <a:pt x="216" y="26"/>
                    <a:pt x="231" y="23"/>
                    <a:pt x="246" y="23"/>
                  </a:cubicBezTo>
                  <a:cubicBezTo>
                    <a:pt x="261" y="23"/>
                    <a:pt x="276" y="26"/>
                    <a:pt x="289" y="32"/>
                  </a:cubicBezTo>
                  <a:cubicBezTo>
                    <a:pt x="292" y="34"/>
                    <a:pt x="296" y="36"/>
                    <a:pt x="299" y="38"/>
                  </a:cubicBezTo>
                  <a:cubicBezTo>
                    <a:pt x="301" y="40"/>
                    <a:pt x="304" y="42"/>
                    <a:pt x="307" y="45"/>
                  </a:cubicBezTo>
                  <a:cubicBezTo>
                    <a:pt x="312" y="50"/>
                    <a:pt x="317" y="55"/>
                    <a:pt x="321" y="61"/>
                  </a:cubicBezTo>
                  <a:cubicBezTo>
                    <a:pt x="330" y="74"/>
                    <a:pt x="335" y="88"/>
                    <a:pt x="338" y="103"/>
                  </a:cubicBezTo>
                  <a:cubicBezTo>
                    <a:pt x="344" y="133"/>
                    <a:pt x="340" y="166"/>
                    <a:pt x="331" y="196"/>
                  </a:cubicBezTo>
                  <a:cubicBezTo>
                    <a:pt x="322" y="227"/>
                    <a:pt x="308" y="256"/>
                    <a:pt x="290" y="282"/>
                  </a:cubicBezTo>
                  <a:cubicBezTo>
                    <a:pt x="300" y="269"/>
                    <a:pt x="307" y="257"/>
                    <a:pt x="313" y="245"/>
                  </a:cubicBezTo>
                  <a:cubicBezTo>
                    <a:pt x="320" y="232"/>
                    <a:pt x="325" y="219"/>
                    <a:pt x="330" y="204"/>
                  </a:cubicBezTo>
                  <a:cubicBezTo>
                    <a:pt x="330" y="204"/>
                    <a:pt x="331" y="204"/>
                    <a:pt x="333" y="197"/>
                  </a:cubicBezTo>
                  <a:cubicBezTo>
                    <a:pt x="340" y="174"/>
                    <a:pt x="344" y="148"/>
                    <a:pt x="343" y="125"/>
                  </a:cubicBezTo>
                  <a:cubicBezTo>
                    <a:pt x="342" y="102"/>
                    <a:pt x="336" y="84"/>
                    <a:pt x="331" y="73"/>
                  </a:cubicBezTo>
                  <a:cubicBezTo>
                    <a:pt x="330" y="70"/>
                    <a:pt x="328" y="66"/>
                    <a:pt x="326" y="61"/>
                  </a:cubicBezTo>
                  <a:cubicBezTo>
                    <a:pt x="323" y="56"/>
                    <a:pt x="318" y="49"/>
                    <a:pt x="310" y="41"/>
                  </a:cubicBezTo>
                  <a:cubicBezTo>
                    <a:pt x="316" y="47"/>
                    <a:pt x="321" y="52"/>
                    <a:pt x="325" y="59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2" y="52"/>
                    <a:pt x="316" y="45"/>
                    <a:pt x="310" y="40"/>
                  </a:cubicBezTo>
                  <a:cubicBezTo>
                    <a:pt x="307" y="37"/>
                    <a:pt x="303" y="34"/>
                    <a:pt x="300" y="32"/>
                  </a:cubicBezTo>
                  <a:cubicBezTo>
                    <a:pt x="296" y="29"/>
                    <a:pt x="292" y="27"/>
                    <a:pt x="288" y="25"/>
                  </a:cubicBezTo>
                  <a:cubicBezTo>
                    <a:pt x="272" y="18"/>
                    <a:pt x="254" y="15"/>
                    <a:pt x="238" y="16"/>
                  </a:cubicBezTo>
                  <a:cubicBezTo>
                    <a:pt x="238" y="15"/>
                    <a:pt x="238" y="15"/>
                    <a:pt x="238" y="15"/>
                  </a:cubicBezTo>
                  <a:cubicBezTo>
                    <a:pt x="233" y="15"/>
                    <a:pt x="227" y="16"/>
                    <a:pt x="222" y="17"/>
                  </a:cubicBezTo>
                  <a:cubicBezTo>
                    <a:pt x="218" y="17"/>
                    <a:pt x="220" y="16"/>
                    <a:pt x="227" y="15"/>
                  </a:cubicBezTo>
                  <a:cubicBezTo>
                    <a:pt x="234" y="14"/>
                    <a:pt x="245" y="12"/>
                    <a:pt x="257" y="14"/>
                  </a:cubicBezTo>
                  <a:cubicBezTo>
                    <a:pt x="270" y="15"/>
                    <a:pt x="284" y="19"/>
                    <a:pt x="297" y="25"/>
                  </a:cubicBezTo>
                  <a:cubicBezTo>
                    <a:pt x="309" y="32"/>
                    <a:pt x="318" y="41"/>
                    <a:pt x="325" y="49"/>
                  </a:cubicBezTo>
                  <a:cubicBezTo>
                    <a:pt x="326" y="48"/>
                    <a:pt x="326" y="48"/>
                    <a:pt x="326" y="48"/>
                  </a:cubicBezTo>
                  <a:cubicBezTo>
                    <a:pt x="322" y="44"/>
                    <a:pt x="319" y="40"/>
                    <a:pt x="315" y="36"/>
                  </a:cubicBezTo>
                  <a:cubicBezTo>
                    <a:pt x="315" y="36"/>
                    <a:pt x="315" y="36"/>
                    <a:pt x="315" y="36"/>
                  </a:cubicBezTo>
                  <a:cubicBezTo>
                    <a:pt x="334" y="53"/>
                    <a:pt x="344" y="75"/>
                    <a:pt x="349" y="97"/>
                  </a:cubicBezTo>
                  <a:cubicBezTo>
                    <a:pt x="354" y="119"/>
                    <a:pt x="354" y="142"/>
                    <a:pt x="350" y="167"/>
                  </a:cubicBezTo>
                  <a:cubicBezTo>
                    <a:pt x="351" y="163"/>
                    <a:pt x="351" y="157"/>
                    <a:pt x="352" y="150"/>
                  </a:cubicBezTo>
                  <a:cubicBezTo>
                    <a:pt x="352" y="144"/>
                    <a:pt x="353" y="138"/>
                    <a:pt x="353" y="134"/>
                  </a:cubicBezTo>
                  <a:cubicBezTo>
                    <a:pt x="353" y="134"/>
                    <a:pt x="353" y="134"/>
                    <a:pt x="353" y="126"/>
                  </a:cubicBezTo>
                  <a:cubicBezTo>
                    <a:pt x="354" y="142"/>
                    <a:pt x="352" y="161"/>
                    <a:pt x="348" y="179"/>
                  </a:cubicBezTo>
                  <a:cubicBezTo>
                    <a:pt x="345" y="198"/>
                    <a:pt x="339" y="216"/>
                    <a:pt x="333" y="231"/>
                  </a:cubicBezTo>
                  <a:cubicBezTo>
                    <a:pt x="331" y="235"/>
                    <a:pt x="332" y="235"/>
                    <a:pt x="333" y="231"/>
                  </a:cubicBezTo>
                  <a:cubicBezTo>
                    <a:pt x="335" y="228"/>
                    <a:pt x="339" y="220"/>
                    <a:pt x="343" y="208"/>
                  </a:cubicBezTo>
                  <a:cubicBezTo>
                    <a:pt x="347" y="196"/>
                    <a:pt x="349" y="186"/>
                    <a:pt x="351" y="176"/>
                  </a:cubicBezTo>
                  <a:cubicBezTo>
                    <a:pt x="353" y="165"/>
                    <a:pt x="355" y="155"/>
                    <a:pt x="355" y="142"/>
                  </a:cubicBezTo>
                  <a:cubicBezTo>
                    <a:pt x="356" y="142"/>
                    <a:pt x="356" y="142"/>
                    <a:pt x="356" y="142"/>
                  </a:cubicBezTo>
                  <a:cubicBezTo>
                    <a:pt x="356" y="151"/>
                    <a:pt x="354" y="161"/>
                    <a:pt x="353" y="172"/>
                  </a:cubicBezTo>
                  <a:cubicBezTo>
                    <a:pt x="351" y="182"/>
                    <a:pt x="348" y="192"/>
                    <a:pt x="346" y="200"/>
                  </a:cubicBezTo>
                  <a:cubicBezTo>
                    <a:pt x="345" y="204"/>
                    <a:pt x="347" y="200"/>
                    <a:pt x="348" y="196"/>
                  </a:cubicBezTo>
                  <a:cubicBezTo>
                    <a:pt x="349" y="192"/>
                    <a:pt x="351" y="188"/>
                    <a:pt x="350" y="193"/>
                  </a:cubicBezTo>
                  <a:cubicBezTo>
                    <a:pt x="348" y="201"/>
                    <a:pt x="345" y="209"/>
                    <a:pt x="343" y="217"/>
                  </a:cubicBezTo>
                  <a:cubicBezTo>
                    <a:pt x="347" y="205"/>
                    <a:pt x="351" y="191"/>
                    <a:pt x="354" y="176"/>
                  </a:cubicBezTo>
                  <a:cubicBezTo>
                    <a:pt x="356" y="162"/>
                    <a:pt x="358" y="147"/>
                    <a:pt x="358" y="134"/>
                  </a:cubicBezTo>
                  <a:cubicBezTo>
                    <a:pt x="358" y="125"/>
                    <a:pt x="358" y="117"/>
                    <a:pt x="358" y="117"/>
                  </a:cubicBezTo>
                  <a:cubicBezTo>
                    <a:pt x="356" y="95"/>
                    <a:pt x="351" y="76"/>
                    <a:pt x="343" y="60"/>
                  </a:cubicBezTo>
                  <a:cubicBezTo>
                    <a:pt x="335" y="45"/>
                    <a:pt x="324" y="32"/>
                    <a:pt x="314" y="23"/>
                  </a:cubicBezTo>
                  <a:cubicBezTo>
                    <a:pt x="311" y="20"/>
                    <a:pt x="299" y="12"/>
                    <a:pt x="284" y="7"/>
                  </a:cubicBezTo>
                  <a:cubicBezTo>
                    <a:pt x="269" y="2"/>
                    <a:pt x="251" y="1"/>
                    <a:pt x="2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4" name="Freeform 63"/>
            <p:cNvSpPr>
              <a:spLocks/>
            </p:cNvSpPr>
            <p:nvPr/>
          </p:nvSpPr>
          <p:spPr bwMode="auto">
            <a:xfrm>
              <a:off x="4227513" y="1533526"/>
              <a:ext cx="1343025" cy="1552574"/>
            </a:xfrm>
            <a:custGeom>
              <a:avLst/>
              <a:gdLst>
                <a:gd name="T0" fmla="*/ 264 w 358"/>
                <a:gd name="T1" fmla="*/ 3 h 414"/>
                <a:gd name="T2" fmla="*/ 155 w 358"/>
                <a:gd name="T3" fmla="*/ 26 h 414"/>
                <a:gd name="T4" fmla="*/ 18 w 358"/>
                <a:gd name="T5" fmla="*/ 195 h 414"/>
                <a:gd name="T6" fmla="*/ 8 w 358"/>
                <a:gd name="T7" fmla="*/ 319 h 414"/>
                <a:gd name="T8" fmla="*/ 46 w 358"/>
                <a:gd name="T9" fmla="*/ 385 h 414"/>
                <a:gd name="T10" fmla="*/ 164 w 358"/>
                <a:gd name="T11" fmla="*/ 407 h 414"/>
                <a:gd name="T12" fmla="*/ 251 w 358"/>
                <a:gd name="T13" fmla="*/ 358 h 414"/>
                <a:gd name="T14" fmla="*/ 267 w 358"/>
                <a:gd name="T15" fmla="*/ 338 h 414"/>
                <a:gd name="T16" fmla="*/ 219 w 358"/>
                <a:gd name="T17" fmla="*/ 373 h 414"/>
                <a:gd name="T18" fmla="*/ 242 w 358"/>
                <a:gd name="T19" fmla="*/ 353 h 414"/>
                <a:gd name="T20" fmla="*/ 279 w 358"/>
                <a:gd name="T21" fmla="*/ 314 h 414"/>
                <a:gd name="T22" fmla="*/ 298 w 358"/>
                <a:gd name="T23" fmla="*/ 285 h 414"/>
                <a:gd name="T24" fmla="*/ 260 w 358"/>
                <a:gd name="T25" fmla="*/ 323 h 414"/>
                <a:gd name="T26" fmla="*/ 235 w 358"/>
                <a:gd name="T27" fmla="*/ 339 h 414"/>
                <a:gd name="T28" fmla="*/ 179 w 358"/>
                <a:gd name="T29" fmla="*/ 373 h 414"/>
                <a:gd name="T30" fmla="*/ 131 w 358"/>
                <a:gd name="T31" fmla="*/ 384 h 414"/>
                <a:gd name="T32" fmla="*/ 100 w 358"/>
                <a:gd name="T33" fmla="*/ 383 h 414"/>
                <a:gd name="T34" fmla="*/ 86 w 358"/>
                <a:gd name="T35" fmla="*/ 378 h 414"/>
                <a:gd name="T36" fmla="*/ 74 w 358"/>
                <a:gd name="T37" fmla="*/ 371 h 414"/>
                <a:gd name="T38" fmla="*/ 44 w 358"/>
                <a:gd name="T39" fmla="*/ 340 h 414"/>
                <a:gd name="T40" fmla="*/ 39 w 358"/>
                <a:gd name="T41" fmla="*/ 326 h 414"/>
                <a:gd name="T42" fmla="*/ 35 w 358"/>
                <a:gd name="T43" fmla="*/ 312 h 414"/>
                <a:gd name="T44" fmla="*/ 33 w 358"/>
                <a:gd name="T45" fmla="*/ 304 h 414"/>
                <a:gd name="T46" fmla="*/ 36 w 358"/>
                <a:gd name="T47" fmla="*/ 228 h 414"/>
                <a:gd name="T48" fmla="*/ 154 w 358"/>
                <a:gd name="T49" fmla="*/ 57 h 414"/>
                <a:gd name="T50" fmla="*/ 180 w 358"/>
                <a:gd name="T51" fmla="*/ 40 h 414"/>
                <a:gd name="T52" fmla="*/ 201 w 358"/>
                <a:gd name="T53" fmla="*/ 31 h 414"/>
                <a:gd name="T54" fmla="*/ 289 w 358"/>
                <a:gd name="T55" fmla="*/ 32 h 414"/>
                <a:gd name="T56" fmla="*/ 307 w 358"/>
                <a:gd name="T57" fmla="*/ 45 h 414"/>
                <a:gd name="T58" fmla="*/ 338 w 358"/>
                <a:gd name="T59" fmla="*/ 103 h 414"/>
                <a:gd name="T60" fmla="*/ 290 w 358"/>
                <a:gd name="T61" fmla="*/ 282 h 414"/>
                <a:gd name="T62" fmla="*/ 330 w 358"/>
                <a:gd name="T63" fmla="*/ 204 h 414"/>
                <a:gd name="T64" fmla="*/ 343 w 358"/>
                <a:gd name="T65" fmla="*/ 125 h 414"/>
                <a:gd name="T66" fmla="*/ 326 w 358"/>
                <a:gd name="T67" fmla="*/ 61 h 414"/>
                <a:gd name="T68" fmla="*/ 325 w 358"/>
                <a:gd name="T69" fmla="*/ 59 h 414"/>
                <a:gd name="T70" fmla="*/ 310 w 358"/>
                <a:gd name="T71" fmla="*/ 40 h 414"/>
                <a:gd name="T72" fmla="*/ 288 w 358"/>
                <a:gd name="T73" fmla="*/ 25 h 414"/>
                <a:gd name="T74" fmla="*/ 238 w 358"/>
                <a:gd name="T75" fmla="*/ 15 h 414"/>
                <a:gd name="T76" fmla="*/ 227 w 358"/>
                <a:gd name="T77" fmla="*/ 15 h 414"/>
                <a:gd name="T78" fmla="*/ 297 w 358"/>
                <a:gd name="T79" fmla="*/ 25 h 414"/>
                <a:gd name="T80" fmla="*/ 326 w 358"/>
                <a:gd name="T81" fmla="*/ 48 h 414"/>
                <a:gd name="T82" fmla="*/ 315 w 358"/>
                <a:gd name="T83" fmla="*/ 36 h 414"/>
                <a:gd name="T84" fmla="*/ 350 w 358"/>
                <a:gd name="T85" fmla="*/ 167 h 414"/>
                <a:gd name="T86" fmla="*/ 353 w 358"/>
                <a:gd name="T87" fmla="*/ 134 h 414"/>
                <a:gd name="T88" fmla="*/ 348 w 358"/>
                <a:gd name="T89" fmla="*/ 179 h 414"/>
                <a:gd name="T90" fmla="*/ 333 w 358"/>
                <a:gd name="T91" fmla="*/ 231 h 414"/>
                <a:gd name="T92" fmla="*/ 351 w 358"/>
                <a:gd name="T93" fmla="*/ 176 h 414"/>
                <a:gd name="T94" fmla="*/ 356 w 358"/>
                <a:gd name="T95" fmla="*/ 142 h 414"/>
                <a:gd name="T96" fmla="*/ 346 w 358"/>
                <a:gd name="T97" fmla="*/ 200 h 414"/>
                <a:gd name="T98" fmla="*/ 350 w 358"/>
                <a:gd name="T99" fmla="*/ 193 h 414"/>
                <a:gd name="T100" fmla="*/ 354 w 358"/>
                <a:gd name="T101" fmla="*/ 176 h 414"/>
                <a:gd name="T102" fmla="*/ 358 w 358"/>
                <a:gd name="T103" fmla="*/ 117 h 414"/>
                <a:gd name="T104" fmla="*/ 314 w 358"/>
                <a:gd name="T105" fmla="*/ 23 h 414"/>
                <a:gd name="T106" fmla="*/ 237 w 358"/>
                <a:gd name="T107" fmla="*/ 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8" h="414">
                  <a:moveTo>
                    <a:pt x="237" y="2"/>
                  </a:moveTo>
                  <a:cubicBezTo>
                    <a:pt x="246" y="1"/>
                    <a:pt x="255" y="1"/>
                    <a:pt x="264" y="3"/>
                  </a:cubicBezTo>
                  <a:cubicBezTo>
                    <a:pt x="245" y="0"/>
                    <a:pt x="226" y="1"/>
                    <a:pt x="208" y="6"/>
                  </a:cubicBezTo>
                  <a:cubicBezTo>
                    <a:pt x="189" y="10"/>
                    <a:pt x="172" y="17"/>
                    <a:pt x="155" y="26"/>
                  </a:cubicBezTo>
                  <a:cubicBezTo>
                    <a:pt x="122" y="44"/>
                    <a:pt x="94" y="70"/>
                    <a:pt x="71" y="99"/>
                  </a:cubicBezTo>
                  <a:cubicBezTo>
                    <a:pt x="48" y="128"/>
                    <a:pt x="30" y="160"/>
                    <a:pt x="18" y="195"/>
                  </a:cubicBezTo>
                  <a:cubicBezTo>
                    <a:pt x="6" y="229"/>
                    <a:pt x="0" y="265"/>
                    <a:pt x="5" y="301"/>
                  </a:cubicBezTo>
                  <a:cubicBezTo>
                    <a:pt x="5" y="305"/>
                    <a:pt x="6" y="312"/>
                    <a:pt x="8" y="319"/>
                  </a:cubicBezTo>
                  <a:cubicBezTo>
                    <a:pt x="9" y="325"/>
                    <a:pt x="11" y="332"/>
                    <a:pt x="13" y="336"/>
                  </a:cubicBezTo>
                  <a:cubicBezTo>
                    <a:pt x="19" y="354"/>
                    <a:pt x="30" y="371"/>
                    <a:pt x="46" y="385"/>
                  </a:cubicBezTo>
                  <a:cubicBezTo>
                    <a:pt x="62" y="399"/>
                    <a:pt x="82" y="408"/>
                    <a:pt x="103" y="411"/>
                  </a:cubicBezTo>
                  <a:cubicBezTo>
                    <a:pt x="125" y="414"/>
                    <a:pt x="145" y="412"/>
                    <a:pt x="164" y="407"/>
                  </a:cubicBezTo>
                  <a:cubicBezTo>
                    <a:pt x="183" y="401"/>
                    <a:pt x="201" y="393"/>
                    <a:pt x="216" y="385"/>
                  </a:cubicBezTo>
                  <a:cubicBezTo>
                    <a:pt x="231" y="376"/>
                    <a:pt x="243" y="366"/>
                    <a:pt x="251" y="358"/>
                  </a:cubicBezTo>
                  <a:cubicBezTo>
                    <a:pt x="258" y="351"/>
                    <a:pt x="262" y="346"/>
                    <a:pt x="262" y="346"/>
                  </a:cubicBezTo>
                  <a:cubicBezTo>
                    <a:pt x="268" y="339"/>
                    <a:pt x="273" y="332"/>
                    <a:pt x="267" y="338"/>
                  </a:cubicBezTo>
                  <a:cubicBezTo>
                    <a:pt x="261" y="344"/>
                    <a:pt x="249" y="353"/>
                    <a:pt x="239" y="361"/>
                  </a:cubicBezTo>
                  <a:cubicBezTo>
                    <a:pt x="229" y="368"/>
                    <a:pt x="219" y="373"/>
                    <a:pt x="219" y="373"/>
                  </a:cubicBezTo>
                  <a:cubicBezTo>
                    <a:pt x="219" y="373"/>
                    <a:pt x="226" y="368"/>
                    <a:pt x="233" y="363"/>
                  </a:cubicBezTo>
                  <a:cubicBezTo>
                    <a:pt x="232" y="363"/>
                    <a:pt x="237" y="358"/>
                    <a:pt x="242" y="353"/>
                  </a:cubicBezTo>
                  <a:cubicBezTo>
                    <a:pt x="248" y="348"/>
                    <a:pt x="253" y="342"/>
                    <a:pt x="256" y="339"/>
                  </a:cubicBezTo>
                  <a:cubicBezTo>
                    <a:pt x="259" y="336"/>
                    <a:pt x="270" y="326"/>
                    <a:pt x="279" y="314"/>
                  </a:cubicBezTo>
                  <a:cubicBezTo>
                    <a:pt x="288" y="303"/>
                    <a:pt x="296" y="291"/>
                    <a:pt x="298" y="287"/>
                  </a:cubicBezTo>
                  <a:cubicBezTo>
                    <a:pt x="301" y="282"/>
                    <a:pt x="301" y="282"/>
                    <a:pt x="298" y="285"/>
                  </a:cubicBezTo>
                  <a:cubicBezTo>
                    <a:pt x="295" y="288"/>
                    <a:pt x="290" y="294"/>
                    <a:pt x="283" y="301"/>
                  </a:cubicBezTo>
                  <a:cubicBezTo>
                    <a:pt x="277" y="308"/>
                    <a:pt x="268" y="316"/>
                    <a:pt x="260" y="323"/>
                  </a:cubicBezTo>
                  <a:cubicBezTo>
                    <a:pt x="252" y="330"/>
                    <a:pt x="244" y="337"/>
                    <a:pt x="237" y="342"/>
                  </a:cubicBezTo>
                  <a:cubicBezTo>
                    <a:pt x="224" y="351"/>
                    <a:pt x="236" y="340"/>
                    <a:pt x="235" y="339"/>
                  </a:cubicBezTo>
                  <a:cubicBezTo>
                    <a:pt x="223" y="349"/>
                    <a:pt x="216" y="353"/>
                    <a:pt x="203" y="361"/>
                  </a:cubicBezTo>
                  <a:cubicBezTo>
                    <a:pt x="203" y="361"/>
                    <a:pt x="192" y="367"/>
                    <a:pt x="179" y="373"/>
                  </a:cubicBezTo>
                  <a:cubicBezTo>
                    <a:pt x="165" y="378"/>
                    <a:pt x="148" y="382"/>
                    <a:pt x="137" y="384"/>
                  </a:cubicBezTo>
                  <a:cubicBezTo>
                    <a:pt x="137" y="384"/>
                    <a:pt x="135" y="384"/>
                    <a:pt x="131" y="384"/>
                  </a:cubicBezTo>
                  <a:cubicBezTo>
                    <a:pt x="126" y="385"/>
                    <a:pt x="118" y="385"/>
                    <a:pt x="107" y="384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97" y="382"/>
                    <a:pt x="91" y="381"/>
                    <a:pt x="86" y="378"/>
                  </a:cubicBezTo>
                  <a:cubicBezTo>
                    <a:pt x="81" y="376"/>
                    <a:pt x="77" y="374"/>
                    <a:pt x="74" y="372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68" y="368"/>
                    <a:pt x="62" y="363"/>
                    <a:pt x="57" y="357"/>
                  </a:cubicBezTo>
                  <a:cubicBezTo>
                    <a:pt x="52" y="352"/>
                    <a:pt x="48" y="346"/>
                    <a:pt x="44" y="340"/>
                  </a:cubicBezTo>
                  <a:cubicBezTo>
                    <a:pt x="45" y="339"/>
                    <a:pt x="45" y="339"/>
                    <a:pt x="45" y="339"/>
                  </a:cubicBezTo>
                  <a:cubicBezTo>
                    <a:pt x="41" y="333"/>
                    <a:pt x="39" y="326"/>
                    <a:pt x="39" y="326"/>
                  </a:cubicBezTo>
                  <a:cubicBezTo>
                    <a:pt x="40" y="326"/>
                    <a:pt x="40" y="326"/>
                    <a:pt x="40" y="326"/>
                  </a:cubicBezTo>
                  <a:cubicBezTo>
                    <a:pt x="38" y="322"/>
                    <a:pt x="36" y="317"/>
                    <a:pt x="35" y="312"/>
                  </a:cubicBezTo>
                  <a:cubicBezTo>
                    <a:pt x="34" y="308"/>
                    <a:pt x="33" y="304"/>
                    <a:pt x="34" y="304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30" y="290"/>
                    <a:pt x="30" y="276"/>
                    <a:pt x="30" y="264"/>
                  </a:cubicBezTo>
                  <a:cubicBezTo>
                    <a:pt x="31" y="251"/>
                    <a:pt x="33" y="239"/>
                    <a:pt x="36" y="228"/>
                  </a:cubicBezTo>
                  <a:cubicBezTo>
                    <a:pt x="43" y="198"/>
                    <a:pt x="58" y="165"/>
                    <a:pt x="78" y="134"/>
                  </a:cubicBezTo>
                  <a:cubicBezTo>
                    <a:pt x="98" y="104"/>
                    <a:pt x="124" y="76"/>
                    <a:pt x="154" y="57"/>
                  </a:cubicBezTo>
                  <a:cubicBezTo>
                    <a:pt x="160" y="52"/>
                    <a:pt x="166" y="48"/>
                    <a:pt x="159" y="51"/>
                  </a:cubicBezTo>
                  <a:cubicBezTo>
                    <a:pt x="166" y="47"/>
                    <a:pt x="173" y="44"/>
                    <a:pt x="180" y="40"/>
                  </a:cubicBezTo>
                  <a:cubicBezTo>
                    <a:pt x="187" y="37"/>
                    <a:pt x="189" y="36"/>
                    <a:pt x="190" y="35"/>
                  </a:cubicBezTo>
                  <a:cubicBezTo>
                    <a:pt x="192" y="34"/>
                    <a:pt x="194" y="33"/>
                    <a:pt x="201" y="31"/>
                  </a:cubicBezTo>
                  <a:cubicBezTo>
                    <a:pt x="216" y="26"/>
                    <a:pt x="231" y="23"/>
                    <a:pt x="246" y="23"/>
                  </a:cubicBezTo>
                  <a:cubicBezTo>
                    <a:pt x="261" y="23"/>
                    <a:pt x="276" y="26"/>
                    <a:pt x="289" y="32"/>
                  </a:cubicBezTo>
                  <a:cubicBezTo>
                    <a:pt x="292" y="34"/>
                    <a:pt x="296" y="36"/>
                    <a:pt x="299" y="38"/>
                  </a:cubicBezTo>
                  <a:cubicBezTo>
                    <a:pt x="301" y="40"/>
                    <a:pt x="304" y="42"/>
                    <a:pt x="307" y="45"/>
                  </a:cubicBezTo>
                  <a:cubicBezTo>
                    <a:pt x="312" y="50"/>
                    <a:pt x="317" y="55"/>
                    <a:pt x="321" y="61"/>
                  </a:cubicBezTo>
                  <a:cubicBezTo>
                    <a:pt x="330" y="74"/>
                    <a:pt x="335" y="88"/>
                    <a:pt x="338" y="103"/>
                  </a:cubicBezTo>
                  <a:cubicBezTo>
                    <a:pt x="344" y="133"/>
                    <a:pt x="340" y="166"/>
                    <a:pt x="331" y="196"/>
                  </a:cubicBezTo>
                  <a:cubicBezTo>
                    <a:pt x="322" y="227"/>
                    <a:pt x="308" y="256"/>
                    <a:pt x="290" y="282"/>
                  </a:cubicBezTo>
                  <a:cubicBezTo>
                    <a:pt x="300" y="269"/>
                    <a:pt x="307" y="257"/>
                    <a:pt x="313" y="245"/>
                  </a:cubicBezTo>
                  <a:cubicBezTo>
                    <a:pt x="320" y="232"/>
                    <a:pt x="325" y="219"/>
                    <a:pt x="330" y="204"/>
                  </a:cubicBezTo>
                  <a:cubicBezTo>
                    <a:pt x="330" y="204"/>
                    <a:pt x="331" y="204"/>
                    <a:pt x="333" y="197"/>
                  </a:cubicBezTo>
                  <a:cubicBezTo>
                    <a:pt x="340" y="174"/>
                    <a:pt x="344" y="148"/>
                    <a:pt x="343" y="125"/>
                  </a:cubicBezTo>
                  <a:cubicBezTo>
                    <a:pt x="342" y="102"/>
                    <a:pt x="336" y="84"/>
                    <a:pt x="331" y="73"/>
                  </a:cubicBezTo>
                  <a:cubicBezTo>
                    <a:pt x="330" y="70"/>
                    <a:pt x="328" y="66"/>
                    <a:pt x="326" y="61"/>
                  </a:cubicBezTo>
                  <a:cubicBezTo>
                    <a:pt x="323" y="56"/>
                    <a:pt x="318" y="49"/>
                    <a:pt x="310" y="41"/>
                  </a:cubicBezTo>
                  <a:cubicBezTo>
                    <a:pt x="316" y="47"/>
                    <a:pt x="321" y="52"/>
                    <a:pt x="325" y="59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2" y="52"/>
                    <a:pt x="316" y="45"/>
                    <a:pt x="310" y="40"/>
                  </a:cubicBezTo>
                  <a:cubicBezTo>
                    <a:pt x="307" y="37"/>
                    <a:pt x="303" y="34"/>
                    <a:pt x="300" y="32"/>
                  </a:cubicBezTo>
                  <a:cubicBezTo>
                    <a:pt x="296" y="29"/>
                    <a:pt x="292" y="27"/>
                    <a:pt x="288" y="25"/>
                  </a:cubicBezTo>
                  <a:cubicBezTo>
                    <a:pt x="272" y="18"/>
                    <a:pt x="254" y="15"/>
                    <a:pt x="238" y="16"/>
                  </a:cubicBezTo>
                  <a:cubicBezTo>
                    <a:pt x="238" y="15"/>
                    <a:pt x="238" y="15"/>
                    <a:pt x="238" y="15"/>
                  </a:cubicBezTo>
                  <a:cubicBezTo>
                    <a:pt x="233" y="15"/>
                    <a:pt x="227" y="16"/>
                    <a:pt x="222" y="17"/>
                  </a:cubicBezTo>
                  <a:cubicBezTo>
                    <a:pt x="218" y="17"/>
                    <a:pt x="220" y="16"/>
                    <a:pt x="227" y="15"/>
                  </a:cubicBezTo>
                  <a:cubicBezTo>
                    <a:pt x="234" y="14"/>
                    <a:pt x="245" y="12"/>
                    <a:pt x="257" y="14"/>
                  </a:cubicBezTo>
                  <a:cubicBezTo>
                    <a:pt x="270" y="15"/>
                    <a:pt x="284" y="19"/>
                    <a:pt x="297" y="25"/>
                  </a:cubicBezTo>
                  <a:cubicBezTo>
                    <a:pt x="309" y="32"/>
                    <a:pt x="318" y="41"/>
                    <a:pt x="325" y="49"/>
                  </a:cubicBezTo>
                  <a:cubicBezTo>
                    <a:pt x="326" y="48"/>
                    <a:pt x="326" y="48"/>
                    <a:pt x="326" y="48"/>
                  </a:cubicBezTo>
                  <a:cubicBezTo>
                    <a:pt x="322" y="44"/>
                    <a:pt x="319" y="40"/>
                    <a:pt x="315" y="36"/>
                  </a:cubicBezTo>
                  <a:cubicBezTo>
                    <a:pt x="315" y="36"/>
                    <a:pt x="315" y="36"/>
                    <a:pt x="315" y="36"/>
                  </a:cubicBezTo>
                  <a:cubicBezTo>
                    <a:pt x="334" y="53"/>
                    <a:pt x="344" y="75"/>
                    <a:pt x="349" y="97"/>
                  </a:cubicBezTo>
                  <a:cubicBezTo>
                    <a:pt x="354" y="119"/>
                    <a:pt x="354" y="142"/>
                    <a:pt x="350" y="167"/>
                  </a:cubicBezTo>
                  <a:cubicBezTo>
                    <a:pt x="351" y="163"/>
                    <a:pt x="351" y="157"/>
                    <a:pt x="352" y="150"/>
                  </a:cubicBezTo>
                  <a:cubicBezTo>
                    <a:pt x="352" y="144"/>
                    <a:pt x="353" y="138"/>
                    <a:pt x="353" y="134"/>
                  </a:cubicBezTo>
                  <a:cubicBezTo>
                    <a:pt x="353" y="134"/>
                    <a:pt x="353" y="134"/>
                    <a:pt x="353" y="126"/>
                  </a:cubicBezTo>
                  <a:cubicBezTo>
                    <a:pt x="354" y="142"/>
                    <a:pt x="352" y="161"/>
                    <a:pt x="348" y="179"/>
                  </a:cubicBezTo>
                  <a:cubicBezTo>
                    <a:pt x="345" y="198"/>
                    <a:pt x="339" y="216"/>
                    <a:pt x="333" y="231"/>
                  </a:cubicBezTo>
                  <a:cubicBezTo>
                    <a:pt x="331" y="235"/>
                    <a:pt x="332" y="235"/>
                    <a:pt x="333" y="231"/>
                  </a:cubicBezTo>
                  <a:cubicBezTo>
                    <a:pt x="335" y="228"/>
                    <a:pt x="339" y="220"/>
                    <a:pt x="343" y="208"/>
                  </a:cubicBezTo>
                  <a:cubicBezTo>
                    <a:pt x="347" y="196"/>
                    <a:pt x="349" y="186"/>
                    <a:pt x="351" y="176"/>
                  </a:cubicBezTo>
                  <a:cubicBezTo>
                    <a:pt x="353" y="165"/>
                    <a:pt x="355" y="155"/>
                    <a:pt x="355" y="142"/>
                  </a:cubicBezTo>
                  <a:cubicBezTo>
                    <a:pt x="356" y="142"/>
                    <a:pt x="356" y="142"/>
                    <a:pt x="356" y="142"/>
                  </a:cubicBezTo>
                  <a:cubicBezTo>
                    <a:pt x="356" y="151"/>
                    <a:pt x="354" y="161"/>
                    <a:pt x="353" y="172"/>
                  </a:cubicBezTo>
                  <a:cubicBezTo>
                    <a:pt x="351" y="182"/>
                    <a:pt x="348" y="192"/>
                    <a:pt x="346" y="200"/>
                  </a:cubicBezTo>
                  <a:cubicBezTo>
                    <a:pt x="345" y="204"/>
                    <a:pt x="347" y="200"/>
                    <a:pt x="348" y="196"/>
                  </a:cubicBezTo>
                  <a:cubicBezTo>
                    <a:pt x="349" y="192"/>
                    <a:pt x="351" y="188"/>
                    <a:pt x="350" y="193"/>
                  </a:cubicBezTo>
                  <a:cubicBezTo>
                    <a:pt x="348" y="201"/>
                    <a:pt x="345" y="209"/>
                    <a:pt x="343" y="217"/>
                  </a:cubicBezTo>
                  <a:cubicBezTo>
                    <a:pt x="347" y="205"/>
                    <a:pt x="351" y="191"/>
                    <a:pt x="354" y="176"/>
                  </a:cubicBezTo>
                  <a:cubicBezTo>
                    <a:pt x="356" y="162"/>
                    <a:pt x="358" y="147"/>
                    <a:pt x="358" y="134"/>
                  </a:cubicBezTo>
                  <a:cubicBezTo>
                    <a:pt x="358" y="125"/>
                    <a:pt x="358" y="117"/>
                    <a:pt x="358" y="117"/>
                  </a:cubicBezTo>
                  <a:cubicBezTo>
                    <a:pt x="356" y="95"/>
                    <a:pt x="351" y="76"/>
                    <a:pt x="343" y="60"/>
                  </a:cubicBezTo>
                  <a:cubicBezTo>
                    <a:pt x="335" y="45"/>
                    <a:pt x="324" y="32"/>
                    <a:pt x="314" y="23"/>
                  </a:cubicBezTo>
                  <a:cubicBezTo>
                    <a:pt x="311" y="20"/>
                    <a:pt x="299" y="12"/>
                    <a:pt x="284" y="7"/>
                  </a:cubicBezTo>
                  <a:cubicBezTo>
                    <a:pt x="269" y="2"/>
                    <a:pt x="251" y="1"/>
                    <a:pt x="237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5" name="Freeform 64"/>
            <p:cNvSpPr>
              <a:spLocks/>
            </p:cNvSpPr>
            <p:nvPr/>
          </p:nvSpPr>
          <p:spPr bwMode="auto">
            <a:xfrm>
              <a:off x="4340225" y="1624013"/>
              <a:ext cx="1143000" cy="1335087"/>
            </a:xfrm>
            <a:custGeom>
              <a:avLst/>
              <a:gdLst>
                <a:gd name="T0" fmla="*/ 245 w 305"/>
                <a:gd name="T1" fmla="*/ 245 h 356"/>
                <a:gd name="T2" fmla="*/ 50 w 305"/>
                <a:gd name="T3" fmla="*/ 321 h 356"/>
                <a:gd name="T4" fmla="*/ 60 w 305"/>
                <a:gd name="T5" fmla="*/ 111 h 356"/>
                <a:gd name="T6" fmla="*/ 252 w 305"/>
                <a:gd name="T7" fmla="*/ 36 h 356"/>
                <a:gd name="T8" fmla="*/ 245 w 305"/>
                <a:gd name="T9" fmla="*/ 2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56">
                  <a:moveTo>
                    <a:pt x="245" y="245"/>
                  </a:moveTo>
                  <a:cubicBezTo>
                    <a:pt x="191" y="323"/>
                    <a:pt x="103" y="356"/>
                    <a:pt x="50" y="321"/>
                  </a:cubicBezTo>
                  <a:cubicBezTo>
                    <a:pt x="0" y="283"/>
                    <a:pt x="3" y="189"/>
                    <a:pt x="60" y="111"/>
                  </a:cubicBezTo>
                  <a:cubicBezTo>
                    <a:pt x="115" y="33"/>
                    <a:pt x="202" y="0"/>
                    <a:pt x="252" y="36"/>
                  </a:cubicBezTo>
                  <a:cubicBezTo>
                    <a:pt x="305" y="73"/>
                    <a:pt x="300" y="168"/>
                    <a:pt x="245" y="24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6" name="Freeform 65"/>
            <p:cNvSpPr>
              <a:spLocks/>
            </p:cNvSpPr>
            <p:nvPr/>
          </p:nvSpPr>
          <p:spPr bwMode="auto">
            <a:xfrm>
              <a:off x="4340225" y="1662113"/>
              <a:ext cx="1106488" cy="1277937"/>
            </a:xfrm>
            <a:custGeom>
              <a:avLst/>
              <a:gdLst>
                <a:gd name="T0" fmla="*/ 217 w 295"/>
                <a:gd name="T1" fmla="*/ 2 h 341"/>
                <a:gd name="T2" fmla="*/ 128 w 295"/>
                <a:gd name="T3" fmla="*/ 24 h 341"/>
                <a:gd name="T4" fmla="*/ 46 w 295"/>
                <a:gd name="T5" fmla="*/ 102 h 341"/>
                <a:gd name="T6" fmla="*/ 15 w 295"/>
                <a:gd name="T7" fmla="*/ 161 h 341"/>
                <a:gd name="T8" fmla="*/ 5 w 295"/>
                <a:gd name="T9" fmla="*/ 264 h 341"/>
                <a:gd name="T10" fmla="*/ 37 w 295"/>
                <a:gd name="T11" fmla="*/ 319 h 341"/>
                <a:gd name="T12" fmla="*/ 48 w 295"/>
                <a:gd name="T13" fmla="*/ 327 h 341"/>
                <a:gd name="T14" fmla="*/ 86 w 295"/>
                <a:gd name="T15" fmla="*/ 339 h 341"/>
                <a:gd name="T16" fmla="*/ 179 w 295"/>
                <a:gd name="T17" fmla="*/ 316 h 341"/>
                <a:gd name="T18" fmla="*/ 217 w 295"/>
                <a:gd name="T19" fmla="*/ 283 h 341"/>
                <a:gd name="T20" fmla="*/ 197 w 295"/>
                <a:gd name="T21" fmla="*/ 296 h 341"/>
                <a:gd name="T22" fmla="*/ 192 w 295"/>
                <a:gd name="T23" fmla="*/ 297 h 341"/>
                <a:gd name="T24" fmla="*/ 211 w 295"/>
                <a:gd name="T25" fmla="*/ 277 h 341"/>
                <a:gd name="T26" fmla="*/ 244 w 295"/>
                <a:gd name="T27" fmla="*/ 234 h 341"/>
                <a:gd name="T28" fmla="*/ 231 w 295"/>
                <a:gd name="T29" fmla="*/ 245 h 341"/>
                <a:gd name="T30" fmla="*/ 194 w 295"/>
                <a:gd name="T31" fmla="*/ 278 h 341"/>
                <a:gd name="T32" fmla="*/ 166 w 295"/>
                <a:gd name="T33" fmla="*/ 293 h 341"/>
                <a:gd name="T34" fmla="*/ 113 w 295"/>
                <a:gd name="T35" fmla="*/ 311 h 341"/>
                <a:gd name="T36" fmla="*/ 89 w 295"/>
                <a:gd name="T37" fmla="*/ 312 h 341"/>
                <a:gd name="T38" fmla="*/ 84 w 295"/>
                <a:gd name="T39" fmla="*/ 311 h 341"/>
                <a:gd name="T40" fmla="*/ 62 w 295"/>
                <a:gd name="T41" fmla="*/ 304 h 341"/>
                <a:gd name="T42" fmla="*/ 56 w 295"/>
                <a:gd name="T43" fmla="*/ 299 h 341"/>
                <a:gd name="T44" fmla="*/ 39 w 295"/>
                <a:gd name="T45" fmla="*/ 279 h 341"/>
                <a:gd name="T46" fmla="*/ 35 w 295"/>
                <a:gd name="T47" fmla="*/ 268 h 341"/>
                <a:gd name="T48" fmla="*/ 33 w 295"/>
                <a:gd name="T49" fmla="*/ 258 h 341"/>
                <a:gd name="T50" fmla="*/ 31 w 295"/>
                <a:gd name="T51" fmla="*/ 251 h 341"/>
                <a:gd name="T52" fmla="*/ 34 w 295"/>
                <a:gd name="T53" fmla="*/ 190 h 341"/>
                <a:gd name="T54" fmla="*/ 75 w 295"/>
                <a:gd name="T55" fmla="*/ 106 h 341"/>
                <a:gd name="T56" fmla="*/ 96 w 295"/>
                <a:gd name="T57" fmla="*/ 81 h 341"/>
                <a:gd name="T58" fmla="*/ 134 w 295"/>
                <a:gd name="T59" fmla="*/ 48 h 341"/>
                <a:gd name="T60" fmla="*/ 158 w 295"/>
                <a:gd name="T61" fmla="*/ 34 h 341"/>
                <a:gd name="T62" fmla="*/ 203 w 295"/>
                <a:gd name="T63" fmla="*/ 23 h 341"/>
                <a:gd name="T64" fmla="*/ 262 w 295"/>
                <a:gd name="T65" fmla="*/ 52 h 341"/>
                <a:gd name="T66" fmla="*/ 270 w 295"/>
                <a:gd name="T67" fmla="*/ 160 h 341"/>
                <a:gd name="T68" fmla="*/ 255 w 295"/>
                <a:gd name="T69" fmla="*/ 199 h 341"/>
                <a:gd name="T70" fmla="*/ 272 w 295"/>
                <a:gd name="T71" fmla="*/ 160 h 341"/>
                <a:gd name="T72" fmla="*/ 271 w 295"/>
                <a:gd name="T73" fmla="*/ 61 h 341"/>
                <a:gd name="T74" fmla="*/ 254 w 295"/>
                <a:gd name="T75" fmla="*/ 36 h 341"/>
                <a:gd name="T76" fmla="*/ 267 w 295"/>
                <a:gd name="T77" fmla="*/ 49 h 341"/>
                <a:gd name="T78" fmla="*/ 196 w 295"/>
                <a:gd name="T79" fmla="*/ 17 h 341"/>
                <a:gd name="T80" fmla="*/ 183 w 295"/>
                <a:gd name="T81" fmla="*/ 18 h 341"/>
                <a:gd name="T82" fmla="*/ 212 w 295"/>
                <a:gd name="T83" fmla="*/ 14 h 341"/>
                <a:gd name="T84" fmla="*/ 267 w 295"/>
                <a:gd name="T85" fmla="*/ 41 h 341"/>
                <a:gd name="T86" fmla="*/ 258 w 295"/>
                <a:gd name="T87" fmla="*/ 31 h 341"/>
                <a:gd name="T88" fmla="*/ 287 w 295"/>
                <a:gd name="T89" fmla="*/ 80 h 341"/>
                <a:gd name="T90" fmla="*/ 290 w 295"/>
                <a:gd name="T91" fmla="*/ 110 h 341"/>
                <a:gd name="T92" fmla="*/ 286 w 295"/>
                <a:gd name="T93" fmla="*/ 147 h 341"/>
                <a:gd name="T94" fmla="*/ 274 w 295"/>
                <a:gd name="T95" fmla="*/ 189 h 341"/>
                <a:gd name="T96" fmla="*/ 289 w 295"/>
                <a:gd name="T97" fmla="*/ 144 h 341"/>
                <a:gd name="T98" fmla="*/ 293 w 295"/>
                <a:gd name="T99" fmla="*/ 117 h 341"/>
                <a:gd name="T100" fmla="*/ 285 w 295"/>
                <a:gd name="T101" fmla="*/ 164 h 341"/>
                <a:gd name="T102" fmla="*/ 288 w 295"/>
                <a:gd name="T103" fmla="*/ 158 h 341"/>
                <a:gd name="T104" fmla="*/ 291 w 295"/>
                <a:gd name="T105" fmla="*/ 144 h 341"/>
                <a:gd name="T106" fmla="*/ 295 w 295"/>
                <a:gd name="T107" fmla="*/ 96 h 341"/>
                <a:gd name="T108" fmla="*/ 259 w 295"/>
                <a:gd name="T109" fmla="*/ 19 h 341"/>
                <a:gd name="T110" fmla="*/ 195 w 295"/>
                <a:gd name="T111" fmla="*/ 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5" h="341">
                  <a:moveTo>
                    <a:pt x="195" y="2"/>
                  </a:moveTo>
                  <a:cubicBezTo>
                    <a:pt x="202" y="2"/>
                    <a:pt x="210" y="2"/>
                    <a:pt x="217" y="2"/>
                  </a:cubicBezTo>
                  <a:cubicBezTo>
                    <a:pt x="201" y="0"/>
                    <a:pt x="185" y="2"/>
                    <a:pt x="170" y="6"/>
                  </a:cubicBezTo>
                  <a:cubicBezTo>
                    <a:pt x="155" y="10"/>
                    <a:pt x="141" y="16"/>
                    <a:pt x="128" y="24"/>
                  </a:cubicBezTo>
                  <a:cubicBezTo>
                    <a:pt x="101" y="39"/>
                    <a:pt x="78" y="60"/>
                    <a:pt x="59" y="83"/>
                  </a:cubicBezTo>
                  <a:cubicBezTo>
                    <a:pt x="54" y="90"/>
                    <a:pt x="50" y="95"/>
                    <a:pt x="46" y="102"/>
                  </a:cubicBezTo>
                  <a:cubicBezTo>
                    <a:pt x="41" y="108"/>
                    <a:pt x="37" y="114"/>
                    <a:pt x="33" y="121"/>
                  </a:cubicBezTo>
                  <a:cubicBezTo>
                    <a:pt x="26" y="134"/>
                    <a:pt x="20" y="147"/>
                    <a:pt x="15" y="161"/>
                  </a:cubicBezTo>
                  <a:cubicBezTo>
                    <a:pt x="5" y="190"/>
                    <a:pt x="0" y="219"/>
                    <a:pt x="3" y="249"/>
                  </a:cubicBezTo>
                  <a:cubicBezTo>
                    <a:pt x="3" y="253"/>
                    <a:pt x="4" y="258"/>
                    <a:pt x="5" y="264"/>
                  </a:cubicBezTo>
                  <a:cubicBezTo>
                    <a:pt x="6" y="269"/>
                    <a:pt x="8" y="275"/>
                    <a:pt x="9" y="278"/>
                  </a:cubicBezTo>
                  <a:cubicBezTo>
                    <a:pt x="15" y="293"/>
                    <a:pt x="24" y="308"/>
                    <a:pt x="37" y="319"/>
                  </a:cubicBezTo>
                  <a:cubicBezTo>
                    <a:pt x="39" y="321"/>
                    <a:pt x="41" y="322"/>
                    <a:pt x="43" y="324"/>
                  </a:cubicBezTo>
                  <a:cubicBezTo>
                    <a:pt x="45" y="325"/>
                    <a:pt x="47" y="326"/>
                    <a:pt x="48" y="327"/>
                  </a:cubicBezTo>
                  <a:cubicBezTo>
                    <a:pt x="52" y="330"/>
                    <a:pt x="56" y="331"/>
                    <a:pt x="61" y="333"/>
                  </a:cubicBezTo>
                  <a:cubicBezTo>
                    <a:pt x="69" y="336"/>
                    <a:pt x="78" y="338"/>
                    <a:pt x="86" y="339"/>
                  </a:cubicBezTo>
                  <a:cubicBezTo>
                    <a:pt x="104" y="341"/>
                    <a:pt x="121" y="339"/>
                    <a:pt x="137" y="335"/>
                  </a:cubicBezTo>
                  <a:cubicBezTo>
                    <a:pt x="152" y="330"/>
                    <a:pt x="166" y="324"/>
                    <a:pt x="179" y="316"/>
                  </a:cubicBezTo>
                  <a:cubicBezTo>
                    <a:pt x="191" y="309"/>
                    <a:pt x="201" y="300"/>
                    <a:pt x="207" y="294"/>
                  </a:cubicBezTo>
                  <a:cubicBezTo>
                    <a:pt x="214" y="288"/>
                    <a:pt x="217" y="283"/>
                    <a:pt x="217" y="283"/>
                  </a:cubicBezTo>
                  <a:cubicBezTo>
                    <a:pt x="222" y="278"/>
                    <a:pt x="225" y="272"/>
                    <a:pt x="220" y="277"/>
                  </a:cubicBezTo>
                  <a:cubicBezTo>
                    <a:pt x="215" y="281"/>
                    <a:pt x="206" y="289"/>
                    <a:pt x="197" y="296"/>
                  </a:cubicBezTo>
                  <a:cubicBezTo>
                    <a:pt x="189" y="302"/>
                    <a:pt x="181" y="306"/>
                    <a:pt x="181" y="305"/>
                  </a:cubicBezTo>
                  <a:cubicBezTo>
                    <a:pt x="181" y="305"/>
                    <a:pt x="186" y="301"/>
                    <a:pt x="192" y="297"/>
                  </a:cubicBezTo>
                  <a:cubicBezTo>
                    <a:pt x="192" y="297"/>
                    <a:pt x="195" y="293"/>
                    <a:pt x="199" y="289"/>
                  </a:cubicBezTo>
                  <a:cubicBezTo>
                    <a:pt x="204" y="284"/>
                    <a:pt x="208" y="279"/>
                    <a:pt x="211" y="277"/>
                  </a:cubicBezTo>
                  <a:cubicBezTo>
                    <a:pt x="213" y="274"/>
                    <a:pt x="221" y="266"/>
                    <a:pt x="228" y="256"/>
                  </a:cubicBezTo>
                  <a:cubicBezTo>
                    <a:pt x="236" y="247"/>
                    <a:pt x="242" y="237"/>
                    <a:pt x="244" y="234"/>
                  </a:cubicBezTo>
                  <a:cubicBezTo>
                    <a:pt x="246" y="230"/>
                    <a:pt x="246" y="230"/>
                    <a:pt x="244" y="232"/>
                  </a:cubicBezTo>
                  <a:cubicBezTo>
                    <a:pt x="241" y="234"/>
                    <a:pt x="237" y="239"/>
                    <a:pt x="231" y="245"/>
                  </a:cubicBezTo>
                  <a:cubicBezTo>
                    <a:pt x="226" y="250"/>
                    <a:pt x="219" y="257"/>
                    <a:pt x="212" y="263"/>
                  </a:cubicBezTo>
                  <a:cubicBezTo>
                    <a:pt x="206" y="268"/>
                    <a:pt x="199" y="274"/>
                    <a:pt x="194" y="278"/>
                  </a:cubicBezTo>
                  <a:cubicBezTo>
                    <a:pt x="183" y="285"/>
                    <a:pt x="193" y="276"/>
                    <a:pt x="192" y="275"/>
                  </a:cubicBezTo>
                  <a:cubicBezTo>
                    <a:pt x="182" y="284"/>
                    <a:pt x="176" y="286"/>
                    <a:pt x="166" y="293"/>
                  </a:cubicBezTo>
                  <a:cubicBezTo>
                    <a:pt x="166" y="293"/>
                    <a:pt x="157" y="298"/>
                    <a:pt x="147" y="302"/>
                  </a:cubicBezTo>
                  <a:cubicBezTo>
                    <a:pt x="136" y="307"/>
                    <a:pt x="122" y="310"/>
                    <a:pt x="113" y="311"/>
                  </a:cubicBezTo>
                  <a:cubicBezTo>
                    <a:pt x="113" y="311"/>
                    <a:pt x="112" y="311"/>
                    <a:pt x="108" y="312"/>
                  </a:cubicBezTo>
                  <a:cubicBezTo>
                    <a:pt x="104" y="312"/>
                    <a:pt x="98" y="313"/>
                    <a:pt x="89" y="312"/>
                  </a:cubicBezTo>
                  <a:cubicBezTo>
                    <a:pt x="84" y="311"/>
                    <a:pt x="84" y="311"/>
                    <a:pt x="84" y="312"/>
                  </a:cubicBezTo>
                  <a:cubicBezTo>
                    <a:pt x="84" y="311"/>
                    <a:pt x="84" y="311"/>
                    <a:pt x="84" y="311"/>
                  </a:cubicBezTo>
                  <a:cubicBezTo>
                    <a:pt x="81" y="311"/>
                    <a:pt x="76" y="310"/>
                    <a:pt x="72" y="308"/>
                  </a:cubicBezTo>
                  <a:cubicBezTo>
                    <a:pt x="68" y="307"/>
                    <a:pt x="65" y="305"/>
                    <a:pt x="62" y="304"/>
                  </a:cubicBezTo>
                  <a:cubicBezTo>
                    <a:pt x="62" y="303"/>
                    <a:pt x="62" y="303"/>
                    <a:pt x="62" y="303"/>
                  </a:cubicBezTo>
                  <a:cubicBezTo>
                    <a:pt x="60" y="302"/>
                    <a:pt x="58" y="301"/>
                    <a:pt x="56" y="299"/>
                  </a:cubicBezTo>
                  <a:cubicBezTo>
                    <a:pt x="53" y="297"/>
                    <a:pt x="51" y="295"/>
                    <a:pt x="49" y="293"/>
                  </a:cubicBezTo>
                  <a:cubicBezTo>
                    <a:pt x="46" y="289"/>
                    <a:pt x="42" y="284"/>
                    <a:pt x="39" y="279"/>
                  </a:cubicBezTo>
                  <a:cubicBezTo>
                    <a:pt x="40" y="279"/>
                    <a:pt x="40" y="279"/>
                    <a:pt x="40" y="279"/>
                  </a:cubicBezTo>
                  <a:cubicBezTo>
                    <a:pt x="37" y="274"/>
                    <a:pt x="35" y="268"/>
                    <a:pt x="35" y="268"/>
                  </a:cubicBezTo>
                  <a:cubicBezTo>
                    <a:pt x="36" y="268"/>
                    <a:pt x="36" y="268"/>
                    <a:pt x="36" y="268"/>
                  </a:cubicBezTo>
                  <a:cubicBezTo>
                    <a:pt x="35" y="265"/>
                    <a:pt x="34" y="261"/>
                    <a:pt x="33" y="258"/>
                  </a:cubicBezTo>
                  <a:cubicBezTo>
                    <a:pt x="32" y="254"/>
                    <a:pt x="31" y="251"/>
                    <a:pt x="32" y="251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9" y="239"/>
                    <a:pt x="28" y="228"/>
                    <a:pt x="29" y="218"/>
                  </a:cubicBezTo>
                  <a:cubicBezTo>
                    <a:pt x="30" y="208"/>
                    <a:pt x="32" y="199"/>
                    <a:pt x="34" y="190"/>
                  </a:cubicBezTo>
                  <a:cubicBezTo>
                    <a:pt x="40" y="166"/>
                    <a:pt x="52" y="140"/>
                    <a:pt x="68" y="11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7" y="103"/>
                    <a:pt x="79" y="100"/>
                    <a:pt x="82" y="97"/>
                  </a:cubicBezTo>
                  <a:cubicBezTo>
                    <a:pt x="86" y="92"/>
                    <a:pt x="91" y="86"/>
                    <a:pt x="96" y="81"/>
                  </a:cubicBezTo>
                  <a:cubicBezTo>
                    <a:pt x="106" y="70"/>
                    <a:pt x="117" y="60"/>
                    <a:pt x="129" y="52"/>
                  </a:cubicBezTo>
                  <a:cubicBezTo>
                    <a:pt x="134" y="49"/>
                    <a:pt x="139" y="45"/>
                    <a:pt x="134" y="48"/>
                  </a:cubicBezTo>
                  <a:cubicBezTo>
                    <a:pt x="139" y="45"/>
                    <a:pt x="144" y="41"/>
                    <a:pt x="150" y="39"/>
                  </a:cubicBezTo>
                  <a:cubicBezTo>
                    <a:pt x="156" y="36"/>
                    <a:pt x="157" y="35"/>
                    <a:pt x="158" y="34"/>
                  </a:cubicBezTo>
                  <a:cubicBezTo>
                    <a:pt x="160" y="34"/>
                    <a:pt x="161" y="33"/>
                    <a:pt x="167" y="31"/>
                  </a:cubicBezTo>
                  <a:cubicBezTo>
                    <a:pt x="179" y="26"/>
                    <a:pt x="191" y="24"/>
                    <a:pt x="203" y="23"/>
                  </a:cubicBezTo>
                  <a:cubicBezTo>
                    <a:pt x="215" y="23"/>
                    <a:pt x="227" y="25"/>
                    <a:pt x="237" y="30"/>
                  </a:cubicBezTo>
                  <a:cubicBezTo>
                    <a:pt x="247" y="35"/>
                    <a:pt x="256" y="42"/>
                    <a:pt x="262" y="52"/>
                  </a:cubicBezTo>
                  <a:cubicBezTo>
                    <a:pt x="269" y="62"/>
                    <a:pt x="273" y="73"/>
                    <a:pt x="276" y="85"/>
                  </a:cubicBezTo>
                  <a:cubicBezTo>
                    <a:pt x="280" y="109"/>
                    <a:pt x="277" y="135"/>
                    <a:pt x="270" y="160"/>
                  </a:cubicBezTo>
                  <a:cubicBezTo>
                    <a:pt x="262" y="184"/>
                    <a:pt x="251" y="208"/>
                    <a:pt x="236" y="229"/>
                  </a:cubicBezTo>
                  <a:cubicBezTo>
                    <a:pt x="244" y="218"/>
                    <a:pt x="250" y="209"/>
                    <a:pt x="255" y="199"/>
                  </a:cubicBezTo>
                  <a:cubicBezTo>
                    <a:pt x="260" y="189"/>
                    <a:pt x="265" y="178"/>
                    <a:pt x="269" y="166"/>
                  </a:cubicBezTo>
                  <a:cubicBezTo>
                    <a:pt x="269" y="166"/>
                    <a:pt x="270" y="167"/>
                    <a:pt x="272" y="160"/>
                  </a:cubicBezTo>
                  <a:cubicBezTo>
                    <a:pt x="278" y="142"/>
                    <a:pt x="281" y="121"/>
                    <a:pt x="280" y="103"/>
                  </a:cubicBezTo>
                  <a:cubicBezTo>
                    <a:pt x="279" y="85"/>
                    <a:pt x="274" y="70"/>
                    <a:pt x="271" y="61"/>
                  </a:cubicBezTo>
                  <a:cubicBezTo>
                    <a:pt x="270" y="58"/>
                    <a:pt x="269" y="55"/>
                    <a:pt x="266" y="51"/>
                  </a:cubicBezTo>
                  <a:cubicBezTo>
                    <a:pt x="264" y="47"/>
                    <a:pt x="261" y="42"/>
                    <a:pt x="254" y="36"/>
                  </a:cubicBezTo>
                  <a:cubicBezTo>
                    <a:pt x="259" y="40"/>
                    <a:pt x="263" y="45"/>
                    <a:pt x="266" y="50"/>
                  </a:cubicBezTo>
                  <a:cubicBezTo>
                    <a:pt x="267" y="49"/>
                    <a:pt x="267" y="49"/>
                    <a:pt x="267" y="49"/>
                  </a:cubicBezTo>
                  <a:cubicBezTo>
                    <a:pt x="260" y="39"/>
                    <a:pt x="250" y="29"/>
                    <a:pt x="237" y="23"/>
                  </a:cubicBezTo>
                  <a:cubicBezTo>
                    <a:pt x="224" y="17"/>
                    <a:pt x="209" y="16"/>
                    <a:pt x="196" y="17"/>
                  </a:cubicBezTo>
                  <a:cubicBezTo>
                    <a:pt x="196" y="16"/>
                    <a:pt x="196" y="16"/>
                    <a:pt x="196" y="16"/>
                  </a:cubicBezTo>
                  <a:cubicBezTo>
                    <a:pt x="192" y="16"/>
                    <a:pt x="187" y="17"/>
                    <a:pt x="183" y="18"/>
                  </a:cubicBezTo>
                  <a:cubicBezTo>
                    <a:pt x="180" y="18"/>
                    <a:pt x="182" y="17"/>
                    <a:pt x="187" y="16"/>
                  </a:cubicBezTo>
                  <a:cubicBezTo>
                    <a:pt x="192" y="14"/>
                    <a:pt x="201" y="13"/>
                    <a:pt x="212" y="14"/>
                  </a:cubicBezTo>
                  <a:cubicBezTo>
                    <a:pt x="222" y="14"/>
                    <a:pt x="234" y="17"/>
                    <a:pt x="244" y="22"/>
                  </a:cubicBezTo>
                  <a:cubicBezTo>
                    <a:pt x="254" y="27"/>
                    <a:pt x="261" y="35"/>
                    <a:pt x="267" y="41"/>
                  </a:cubicBezTo>
                  <a:cubicBezTo>
                    <a:pt x="268" y="40"/>
                    <a:pt x="268" y="40"/>
                    <a:pt x="268" y="40"/>
                  </a:cubicBezTo>
                  <a:cubicBezTo>
                    <a:pt x="265" y="37"/>
                    <a:pt x="262" y="34"/>
                    <a:pt x="258" y="31"/>
                  </a:cubicBezTo>
                  <a:cubicBezTo>
                    <a:pt x="259" y="30"/>
                    <a:pt x="259" y="30"/>
                    <a:pt x="259" y="30"/>
                  </a:cubicBezTo>
                  <a:cubicBezTo>
                    <a:pt x="274" y="44"/>
                    <a:pt x="283" y="62"/>
                    <a:pt x="287" y="80"/>
                  </a:cubicBezTo>
                  <a:cubicBezTo>
                    <a:pt x="290" y="98"/>
                    <a:pt x="290" y="117"/>
                    <a:pt x="287" y="137"/>
                  </a:cubicBezTo>
                  <a:cubicBezTo>
                    <a:pt x="289" y="130"/>
                    <a:pt x="290" y="117"/>
                    <a:pt x="290" y="110"/>
                  </a:cubicBezTo>
                  <a:cubicBezTo>
                    <a:pt x="290" y="110"/>
                    <a:pt x="290" y="110"/>
                    <a:pt x="290" y="103"/>
                  </a:cubicBezTo>
                  <a:cubicBezTo>
                    <a:pt x="291" y="117"/>
                    <a:pt x="289" y="132"/>
                    <a:pt x="286" y="147"/>
                  </a:cubicBezTo>
                  <a:cubicBezTo>
                    <a:pt x="283" y="162"/>
                    <a:pt x="278" y="176"/>
                    <a:pt x="273" y="189"/>
                  </a:cubicBezTo>
                  <a:cubicBezTo>
                    <a:pt x="272" y="192"/>
                    <a:pt x="272" y="192"/>
                    <a:pt x="274" y="189"/>
                  </a:cubicBezTo>
                  <a:cubicBezTo>
                    <a:pt x="275" y="186"/>
                    <a:pt x="278" y="180"/>
                    <a:pt x="282" y="171"/>
                  </a:cubicBezTo>
                  <a:cubicBezTo>
                    <a:pt x="285" y="161"/>
                    <a:pt x="287" y="152"/>
                    <a:pt x="289" y="144"/>
                  </a:cubicBezTo>
                  <a:cubicBezTo>
                    <a:pt x="290" y="136"/>
                    <a:pt x="292" y="127"/>
                    <a:pt x="292" y="117"/>
                  </a:cubicBezTo>
                  <a:cubicBezTo>
                    <a:pt x="293" y="117"/>
                    <a:pt x="293" y="117"/>
                    <a:pt x="293" y="117"/>
                  </a:cubicBezTo>
                  <a:cubicBezTo>
                    <a:pt x="293" y="124"/>
                    <a:pt x="292" y="132"/>
                    <a:pt x="290" y="141"/>
                  </a:cubicBezTo>
                  <a:cubicBezTo>
                    <a:pt x="288" y="149"/>
                    <a:pt x="286" y="158"/>
                    <a:pt x="285" y="164"/>
                  </a:cubicBezTo>
                  <a:cubicBezTo>
                    <a:pt x="284" y="168"/>
                    <a:pt x="285" y="164"/>
                    <a:pt x="286" y="161"/>
                  </a:cubicBezTo>
                  <a:cubicBezTo>
                    <a:pt x="287" y="158"/>
                    <a:pt x="288" y="155"/>
                    <a:pt x="288" y="158"/>
                  </a:cubicBezTo>
                  <a:cubicBezTo>
                    <a:pt x="286" y="165"/>
                    <a:pt x="284" y="171"/>
                    <a:pt x="282" y="178"/>
                  </a:cubicBezTo>
                  <a:cubicBezTo>
                    <a:pt x="285" y="168"/>
                    <a:pt x="289" y="156"/>
                    <a:pt x="291" y="144"/>
                  </a:cubicBezTo>
                  <a:cubicBezTo>
                    <a:pt x="293" y="133"/>
                    <a:pt x="295" y="120"/>
                    <a:pt x="295" y="110"/>
                  </a:cubicBezTo>
                  <a:cubicBezTo>
                    <a:pt x="295" y="103"/>
                    <a:pt x="295" y="96"/>
                    <a:pt x="295" y="96"/>
                  </a:cubicBezTo>
                  <a:cubicBezTo>
                    <a:pt x="294" y="78"/>
                    <a:pt x="289" y="63"/>
                    <a:pt x="283" y="49"/>
                  </a:cubicBezTo>
                  <a:cubicBezTo>
                    <a:pt x="276" y="36"/>
                    <a:pt x="268" y="26"/>
                    <a:pt x="259" y="19"/>
                  </a:cubicBezTo>
                  <a:cubicBezTo>
                    <a:pt x="256" y="16"/>
                    <a:pt x="246" y="10"/>
                    <a:pt x="234" y="6"/>
                  </a:cubicBezTo>
                  <a:cubicBezTo>
                    <a:pt x="221" y="2"/>
                    <a:pt x="206" y="1"/>
                    <a:pt x="19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7" name="Freeform 66"/>
            <p:cNvSpPr>
              <a:spLocks/>
            </p:cNvSpPr>
            <p:nvPr/>
          </p:nvSpPr>
          <p:spPr bwMode="auto">
            <a:xfrm>
              <a:off x="4505325" y="1819275"/>
              <a:ext cx="798513" cy="944562"/>
            </a:xfrm>
            <a:custGeom>
              <a:avLst/>
              <a:gdLst>
                <a:gd name="T0" fmla="*/ 170 w 213"/>
                <a:gd name="T1" fmla="*/ 172 h 252"/>
                <a:gd name="T2" fmla="*/ 36 w 213"/>
                <a:gd name="T3" fmla="*/ 226 h 252"/>
                <a:gd name="T4" fmla="*/ 41 w 213"/>
                <a:gd name="T5" fmla="*/ 80 h 252"/>
                <a:gd name="T6" fmla="*/ 177 w 213"/>
                <a:gd name="T7" fmla="*/ 26 h 252"/>
                <a:gd name="T8" fmla="*/ 170 w 213"/>
                <a:gd name="T9" fmla="*/ 17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52">
                  <a:moveTo>
                    <a:pt x="170" y="172"/>
                  </a:moveTo>
                  <a:cubicBezTo>
                    <a:pt x="132" y="229"/>
                    <a:pt x="71" y="252"/>
                    <a:pt x="36" y="226"/>
                  </a:cubicBezTo>
                  <a:cubicBezTo>
                    <a:pt x="0" y="200"/>
                    <a:pt x="3" y="134"/>
                    <a:pt x="41" y="80"/>
                  </a:cubicBezTo>
                  <a:cubicBezTo>
                    <a:pt x="81" y="24"/>
                    <a:pt x="142" y="0"/>
                    <a:pt x="177" y="26"/>
                  </a:cubicBezTo>
                  <a:cubicBezTo>
                    <a:pt x="213" y="52"/>
                    <a:pt x="210" y="118"/>
                    <a:pt x="170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8" name="Freeform 67"/>
            <p:cNvSpPr>
              <a:spLocks/>
            </p:cNvSpPr>
            <p:nvPr/>
          </p:nvSpPr>
          <p:spPr bwMode="auto">
            <a:xfrm>
              <a:off x="4489450" y="1838325"/>
              <a:ext cx="800100" cy="930275"/>
            </a:xfrm>
            <a:custGeom>
              <a:avLst/>
              <a:gdLst>
                <a:gd name="T0" fmla="*/ 156 w 213"/>
                <a:gd name="T1" fmla="*/ 1 h 248"/>
                <a:gd name="T2" fmla="*/ 92 w 213"/>
                <a:gd name="T3" fmla="*/ 17 h 248"/>
                <a:gd name="T4" fmla="*/ 11 w 213"/>
                <a:gd name="T5" fmla="*/ 115 h 248"/>
                <a:gd name="T6" fmla="*/ 7 w 213"/>
                <a:gd name="T7" fmla="*/ 200 h 248"/>
                <a:gd name="T8" fmla="*/ 64 w 213"/>
                <a:gd name="T9" fmla="*/ 246 h 248"/>
                <a:gd name="T10" fmla="*/ 131 w 213"/>
                <a:gd name="T11" fmla="*/ 229 h 248"/>
                <a:gd name="T12" fmla="*/ 157 w 213"/>
                <a:gd name="T13" fmla="*/ 204 h 248"/>
                <a:gd name="T14" fmla="*/ 143 w 213"/>
                <a:gd name="T15" fmla="*/ 212 h 248"/>
                <a:gd name="T16" fmla="*/ 139 w 213"/>
                <a:gd name="T17" fmla="*/ 213 h 248"/>
                <a:gd name="T18" fmla="*/ 151 w 213"/>
                <a:gd name="T19" fmla="*/ 197 h 248"/>
                <a:gd name="T20" fmla="*/ 173 w 213"/>
                <a:gd name="T21" fmla="*/ 166 h 248"/>
                <a:gd name="T22" fmla="*/ 137 w 213"/>
                <a:gd name="T23" fmla="*/ 195 h 248"/>
                <a:gd name="T24" fmla="*/ 118 w 213"/>
                <a:gd name="T25" fmla="*/ 206 h 248"/>
                <a:gd name="T26" fmla="*/ 83 w 213"/>
                <a:gd name="T27" fmla="*/ 218 h 248"/>
                <a:gd name="T28" fmla="*/ 67 w 213"/>
                <a:gd name="T29" fmla="*/ 219 h 248"/>
                <a:gd name="T30" fmla="*/ 63 w 213"/>
                <a:gd name="T31" fmla="*/ 218 h 248"/>
                <a:gd name="T32" fmla="*/ 50 w 213"/>
                <a:gd name="T33" fmla="*/ 213 h 248"/>
                <a:gd name="T34" fmla="*/ 35 w 213"/>
                <a:gd name="T35" fmla="*/ 197 h 248"/>
                <a:gd name="T36" fmla="*/ 33 w 213"/>
                <a:gd name="T37" fmla="*/ 190 h 248"/>
                <a:gd name="T38" fmla="*/ 31 w 213"/>
                <a:gd name="T39" fmla="*/ 178 h 248"/>
                <a:gd name="T40" fmla="*/ 29 w 213"/>
                <a:gd name="T41" fmla="*/ 157 h 248"/>
                <a:gd name="T42" fmla="*/ 56 w 213"/>
                <a:gd name="T43" fmla="*/ 86 h 248"/>
                <a:gd name="T44" fmla="*/ 100 w 213"/>
                <a:gd name="T45" fmla="*/ 40 h 248"/>
                <a:gd name="T46" fmla="*/ 122 w 213"/>
                <a:gd name="T47" fmla="*/ 28 h 248"/>
                <a:gd name="T48" fmla="*/ 193 w 213"/>
                <a:gd name="T49" fmla="*/ 63 h 248"/>
                <a:gd name="T50" fmla="*/ 165 w 213"/>
                <a:gd name="T51" fmla="*/ 161 h 248"/>
                <a:gd name="T52" fmla="*/ 189 w 213"/>
                <a:gd name="T53" fmla="*/ 118 h 248"/>
                <a:gd name="T54" fmla="*/ 197 w 213"/>
                <a:gd name="T55" fmla="*/ 75 h 248"/>
                <a:gd name="T56" fmla="*/ 189 w 213"/>
                <a:gd name="T57" fmla="*/ 40 h 248"/>
                <a:gd name="T58" fmla="*/ 188 w 213"/>
                <a:gd name="T59" fmla="*/ 39 h 248"/>
                <a:gd name="T60" fmla="*/ 169 w 213"/>
                <a:gd name="T61" fmla="*/ 20 h 248"/>
                <a:gd name="T62" fmla="*/ 141 w 213"/>
                <a:gd name="T63" fmla="*/ 15 h 248"/>
                <a:gd name="T64" fmla="*/ 135 w 213"/>
                <a:gd name="T65" fmla="*/ 14 h 248"/>
                <a:gd name="T66" fmla="*/ 174 w 213"/>
                <a:gd name="T67" fmla="*/ 19 h 248"/>
                <a:gd name="T68" fmla="*/ 191 w 213"/>
                <a:gd name="T69" fmla="*/ 31 h 248"/>
                <a:gd name="T70" fmla="*/ 185 w 213"/>
                <a:gd name="T71" fmla="*/ 24 h 248"/>
                <a:gd name="T72" fmla="*/ 205 w 213"/>
                <a:gd name="T73" fmla="*/ 99 h 248"/>
                <a:gd name="T74" fmla="*/ 207 w 213"/>
                <a:gd name="T75" fmla="*/ 75 h 248"/>
                <a:gd name="T76" fmla="*/ 195 w 213"/>
                <a:gd name="T77" fmla="*/ 135 h 248"/>
                <a:gd name="T78" fmla="*/ 202 w 213"/>
                <a:gd name="T79" fmla="*/ 122 h 248"/>
                <a:gd name="T80" fmla="*/ 209 w 213"/>
                <a:gd name="T81" fmla="*/ 85 h 248"/>
                <a:gd name="T82" fmla="*/ 204 w 213"/>
                <a:gd name="T83" fmla="*/ 118 h 248"/>
                <a:gd name="T84" fmla="*/ 202 w 213"/>
                <a:gd name="T85" fmla="*/ 128 h 248"/>
                <a:gd name="T86" fmla="*/ 212 w 213"/>
                <a:gd name="T87" fmla="*/ 80 h 248"/>
                <a:gd name="T88" fmla="*/ 204 w 213"/>
                <a:gd name="T89" fmla="*/ 36 h 248"/>
                <a:gd name="T90" fmla="*/ 168 w 213"/>
                <a:gd name="T91" fmla="*/ 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3" h="248">
                  <a:moveTo>
                    <a:pt x="140" y="1"/>
                  </a:moveTo>
                  <a:cubicBezTo>
                    <a:pt x="145" y="1"/>
                    <a:pt x="151" y="1"/>
                    <a:pt x="156" y="1"/>
                  </a:cubicBezTo>
                  <a:cubicBezTo>
                    <a:pt x="145" y="0"/>
                    <a:pt x="133" y="1"/>
                    <a:pt x="122" y="4"/>
                  </a:cubicBezTo>
                  <a:cubicBezTo>
                    <a:pt x="111" y="7"/>
                    <a:pt x="101" y="11"/>
                    <a:pt x="92" y="17"/>
                  </a:cubicBezTo>
                  <a:cubicBezTo>
                    <a:pt x="73" y="28"/>
                    <a:pt x="56" y="43"/>
                    <a:pt x="43" y="59"/>
                  </a:cubicBezTo>
                  <a:cubicBezTo>
                    <a:pt x="29" y="76"/>
                    <a:pt x="18" y="95"/>
                    <a:pt x="11" y="115"/>
                  </a:cubicBezTo>
                  <a:cubicBezTo>
                    <a:pt x="4" y="135"/>
                    <a:pt x="0" y="157"/>
                    <a:pt x="3" y="178"/>
                  </a:cubicBezTo>
                  <a:cubicBezTo>
                    <a:pt x="3" y="183"/>
                    <a:pt x="5" y="194"/>
                    <a:pt x="7" y="200"/>
                  </a:cubicBezTo>
                  <a:cubicBezTo>
                    <a:pt x="10" y="210"/>
                    <a:pt x="17" y="222"/>
                    <a:pt x="27" y="230"/>
                  </a:cubicBezTo>
                  <a:cubicBezTo>
                    <a:pt x="37" y="239"/>
                    <a:pt x="51" y="245"/>
                    <a:pt x="64" y="246"/>
                  </a:cubicBezTo>
                  <a:cubicBezTo>
                    <a:pt x="77" y="248"/>
                    <a:pt x="90" y="246"/>
                    <a:pt x="101" y="243"/>
                  </a:cubicBezTo>
                  <a:cubicBezTo>
                    <a:pt x="112" y="239"/>
                    <a:pt x="123" y="234"/>
                    <a:pt x="131" y="229"/>
                  </a:cubicBezTo>
                  <a:cubicBezTo>
                    <a:pt x="140" y="223"/>
                    <a:pt x="147" y="217"/>
                    <a:pt x="151" y="212"/>
                  </a:cubicBezTo>
                  <a:cubicBezTo>
                    <a:pt x="155" y="207"/>
                    <a:pt x="157" y="204"/>
                    <a:pt x="157" y="204"/>
                  </a:cubicBezTo>
                  <a:cubicBezTo>
                    <a:pt x="160" y="200"/>
                    <a:pt x="163" y="195"/>
                    <a:pt x="159" y="198"/>
                  </a:cubicBezTo>
                  <a:cubicBezTo>
                    <a:pt x="155" y="202"/>
                    <a:pt x="149" y="207"/>
                    <a:pt x="143" y="212"/>
                  </a:cubicBezTo>
                  <a:cubicBezTo>
                    <a:pt x="137" y="216"/>
                    <a:pt x="132" y="219"/>
                    <a:pt x="131" y="219"/>
                  </a:cubicBezTo>
                  <a:cubicBezTo>
                    <a:pt x="131" y="218"/>
                    <a:pt x="135" y="216"/>
                    <a:pt x="139" y="213"/>
                  </a:cubicBezTo>
                  <a:cubicBezTo>
                    <a:pt x="139" y="212"/>
                    <a:pt x="141" y="209"/>
                    <a:pt x="144" y="206"/>
                  </a:cubicBezTo>
                  <a:cubicBezTo>
                    <a:pt x="146" y="203"/>
                    <a:pt x="149" y="199"/>
                    <a:pt x="151" y="197"/>
                  </a:cubicBezTo>
                  <a:cubicBezTo>
                    <a:pt x="153" y="195"/>
                    <a:pt x="158" y="189"/>
                    <a:pt x="163" y="182"/>
                  </a:cubicBezTo>
                  <a:cubicBezTo>
                    <a:pt x="168" y="175"/>
                    <a:pt x="172" y="168"/>
                    <a:pt x="173" y="166"/>
                  </a:cubicBezTo>
                  <a:cubicBezTo>
                    <a:pt x="176" y="160"/>
                    <a:pt x="171" y="165"/>
                    <a:pt x="163" y="173"/>
                  </a:cubicBezTo>
                  <a:cubicBezTo>
                    <a:pt x="156" y="181"/>
                    <a:pt x="144" y="190"/>
                    <a:pt x="137" y="195"/>
                  </a:cubicBezTo>
                  <a:cubicBezTo>
                    <a:pt x="130" y="201"/>
                    <a:pt x="136" y="194"/>
                    <a:pt x="135" y="193"/>
                  </a:cubicBezTo>
                  <a:cubicBezTo>
                    <a:pt x="129" y="199"/>
                    <a:pt x="125" y="201"/>
                    <a:pt x="118" y="206"/>
                  </a:cubicBezTo>
                  <a:cubicBezTo>
                    <a:pt x="118" y="206"/>
                    <a:pt x="112" y="209"/>
                    <a:pt x="105" y="212"/>
                  </a:cubicBezTo>
                  <a:cubicBezTo>
                    <a:pt x="97" y="215"/>
                    <a:pt x="88" y="218"/>
                    <a:pt x="83" y="218"/>
                  </a:cubicBezTo>
                  <a:cubicBezTo>
                    <a:pt x="83" y="218"/>
                    <a:pt x="82" y="219"/>
                    <a:pt x="79" y="219"/>
                  </a:cubicBezTo>
                  <a:cubicBezTo>
                    <a:pt x="77" y="219"/>
                    <a:pt x="73" y="220"/>
                    <a:pt x="67" y="219"/>
                  </a:cubicBezTo>
                  <a:cubicBezTo>
                    <a:pt x="63" y="218"/>
                    <a:pt x="63" y="219"/>
                    <a:pt x="63" y="219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1" y="218"/>
                    <a:pt x="59" y="217"/>
                    <a:pt x="56" y="216"/>
                  </a:cubicBezTo>
                  <a:cubicBezTo>
                    <a:pt x="54" y="215"/>
                    <a:pt x="51" y="214"/>
                    <a:pt x="50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43" y="209"/>
                    <a:pt x="39" y="204"/>
                    <a:pt x="35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4" y="194"/>
                    <a:pt x="32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86"/>
                    <a:pt x="30" y="178"/>
                    <a:pt x="31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28" y="171"/>
                    <a:pt x="28" y="163"/>
                    <a:pt x="29" y="157"/>
                  </a:cubicBezTo>
                  <a:cubicBezTo>
                    <a:pt x="29" y="150"/>
                    <a:pt x="31" y="143"/>
                    <a:pt x="32" y="137"/>
                  </a:cubicBezTo>
                  <a:cubicBezTo>
                    <a:pt x="37" y="121"/>
                    <a:pt x="44" y="103"/>
                    <a:pt x="56" y="86"/>
                  </a:cubicBezTo>
                  <a:cubicBezTo>
                    <a:pt x="67" y="70"/>
                    <a:pt x="81" y="54"/>
                    <a:pt x="97" y="43"/>
                  </a:cubicBezTo>
                  <a:cubicBezTo>
                    <a:pt x="100" y="41"/>
                    <a:pt x="104" y="38"/>
                    <a:pt x="100" y="40"/>
                  </a:cubicBezTo>
                  <a:cubicBezTo>
                    <a:pt x="103" y="37"/>
                    <a:pt x="107" y="35"/>
                    <a:pt x="111" y="33"/>
                  </a:cubicBezTo>
                  <a:cubicBezTo>
                    <a:pt x="118" y="30"/>
                    <a:pt x="114" y="31"/>
                    <a:pt x="122" y="28"/>
                  </a:cubicBezTo>
                  <a:cubicBezTo>
                    <a:pt x="138" y="21"/>
                    <a:pt x="155" y="20"/>
                    <a:pt x="168" y="27"/>
                  </a:cubicBezTo>
                  <a:cubicBezTo>
                    <a:pt x="182" y="33"/>
                    <a:pt x="191" y="47"/>
                    <a:pt x="193" y="63"/>
                  </a:cubicBezTo>
                  <a:cubicBezTo>
                    <a:pt x="196" y="79"/>
                    <a:pt x="194" y="97"/>
                    <a:pt x="189" y="114"/>
                  </a:cubicBezTo>
                  <a:cubicBezTo>
                    <a:pt x="184" y="130"/>
                    <a:pt x="176" y="146"/>
                    <a:pt x="165" y="161"/>
                  </a:cubicBezTo>
                  <a:cubicBezTo>
                    <a:pt x="171" y="153"/>
                    <a:pt x="175" y="147"/>
                    <a:pt x="179" y="140"/>
                  </a:cubicBezTo>
                  <a:cubicBezTo>
                    <a:pt x="183" y="133"/>
                    <a:pt x="186" y="126"/>
                    <a:pt x="189" y="118"/>
                  </a:cubicBezTo>
                  <a:cubicBezTo>
                    <a:pt x="189" y="118"/>
                    <a:pt x="190" y="118"/>
                    <a:pt x="191" y="114"/>
                  </a:cubicBezTo>
                  <a:cubicBezTo>
                    <a:pt x="195" y="102"/>
                    <a:pt x="197" y="87"/>
                    <a:pt x="197" y="75"/>
                  </a:cubicBezTo>
                  <a:cubicBezTo>
                    <a:pt x="196" y="62"/>
                    <a:pt x="193" y="52"/>
                    <a:pt x="191" y="47"/>
                  </a:cubicBezTo>
                  <a:cubicBezTo>
                    <a:pt x="191" y="45"/>
                    <a:pt x="190" y="43"/>
                    <a:pt x="189" y="40"/>
                  </a:cubicBezTo>
                  <a:cubicBezTo>
                    <a:pt x="187" y="37"/>
                    <a:pt x="185" y="33"/>
                    <a:pt x="180" y="29"/>
                  </a:cubicBezTo>
                  <a:cubicBezTo>
                    <a:pt x="183" y="32"/>
                    <a:pt x="186" y="35"/>
                    <a:pt x="188" y="39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5" y="31"/>
                    <a:pt x="178" y="24"/>
                    <a:pt x="169" y="20"/>
                  </a:cubicBezTo>
                  <a:cubicBezTo>
                    <a:pt x="160" y="16"/>
                    <a:pt x="150" y="15"/>
                    <a:pt x="141" y="16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38" y="15"/>
                    <a:pt x="135" y="16"/>
                    <a:pt x="132" y="16"/>
                  </a:cubicBezTo>
                  <a:cubicBezTo>
                    <a:pt x="130" y="16"/>
                    <a:pt x="131" y="15"/>
                    <a:pt x="135" y="14"/>
                  </a:cubicBezTo>
                  <a:cubicBezTo>
                    <a:pt x="139" y="13"/>
                    <a:pt x="145" y="12"/>
                    <a:pt x="152" y="13"/>
                  </a:cubicBezTo>
                  <a:cubicBezTo>
                    <a:pt x="159" y="13"/>
                    <a:pt x="167" y="15"/>
                    <a:pt x="174" y="19"/>
                  </a:cubicBezTo>
                  <a:cubicBezTo>
                    <a:pt x="181" y="22"/>
                    <a:pt x="187" y="27"/>
                    <a:pt x="190" y="32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9" y="29"/>
                    <a:pt x="187" y="26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96" y="33"/>
                    <a:pt x="202" y="46"/>
                    <a:pt x="205" y="59"/>
                  </a:cubicBezTo>
                  <a:cubicBezTo>
                    <a:pt x="207" y="71"/>
                    <a:pt x="207" y="85"/>
                    <a:pt x="205" y="99"/>
                  </a:cubicBezTo>
                  <a:cubicBezTo>
                    <a:pt x="206" y="94"/>
                    <a:pt x="207" y="85"/>
                    <a:pt x="207" y="80"/>
                  </a:cubicBezTo>
                  <a:cubicBezTo>
                    <a:pt x="207" y="80"/>
                    <a:pt x="207" y="80"/>
                    <a:pt x="207" y="75"/>
                  </a:cubicBezTo>
                  <a:cubicBezTo>
                    <a:pt x="208" y="85"/>
                    <a:pt x="207" y="95"/>
                    <a:pt x="204" y="106"/>
                  </a:cubicBezTo>
                  <a:cubicBezTo>
                    <a:pt x="202" y="116"/>
                    <a:pt x="198" y="126"/>
                    <a:pt x="195" y="135"/>
                  </a:cubicBezTo>
                  <a:cubicBezTo>
                    <a:pt x="194" y="137"/>
                    <a:pt x="194" y="138"/>
                    <a:pt x="196" y="136"/>
                  </a:cubicBezTo>
                  <a:cubicBezTo>
                    <a:pt x="197" y="134"/>
                    <a:pt x="199" y="129"/>
                    <a:pt x="202" y="122"/>
                  </a:cubicBezTo>
                  <a:cubicBezTo>
                    <a:pt x="204" y="116"/>
                    <a:pt x="206" y="110"/>
                    <a:pt x="207" y="104"/>
                  </a:cubicBezTo>
                  <a:cubicBezTo>
                    <a:pt x="208" y="98"/>
                    <a:pt x="209" y="92"/>
                    <a:pt x="209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95"/>
                    <a:pt x="206" y="109"/>
                    <a:pt x="204" y="118"/>
                  </a:cubicBezTo>
                  <a:cubicBezTo>
                    <a:pt x="203" y="123"/>
                    <a:pt x="208" y="109"/>
                    <a:pt x="206" y="114"/>
                  </a:cubicBezTo>
                  <a:cubicBezTo>
                    <a:pt x="205" y="119"/>
                    <a:pt x="204" y="123"/>
                    <a:pt x="202" y="128"/>
                  </a:cubicBezTo>
                  <a:cubicBezTo>
                    <a:pt x="205" y="121"/>
                    <a:pt x="207" y="113"/>
                    <a:pt x="209" y="104"/>
                  </a:cubicBezTo>
                  <a:cubicBezTo>
                    <a:pt x="211" y="96"/>
                    <a:pt x="212" y="87"/>
                    <a:pt x="212" y="80"/>
                  </a:cubicBezTo>
                  <a:cubicBezTo>
                    <a:pt x="212" y="75"/>
                    <a:pt x="212" y="70"/>
                    <a:pt x="213" y="70"/>
                  </a:cubicBezTo>
                  <a:cubicBezTo>
                    <a:pt x="212" y="57"/>
                    <a:pt x="209" y="46"/>
                    <a:pt x="204" y="36"/>
                  </a:cubicBezTo>
                  <a:cubicBezTo>
                    <a:pt x="199" y="27"/>
                    <a:pt x="193" y="19"/>
                    <a:pt x="187" y="14"/>
                  </a:cubicBezTo>
                  <a:cubicBezTo>
                    <a:pt x="185" y="12"/>
                    <a:pt x="178" y="7"/>
                    <a:pt x="168" y="4"/>
                  </a:cubicBezTo>
                  <a:cubicBezTo>
                    <a:pt x="159" y="1"/>
                    <a:pt x="148" y="0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59" name="Freeform 68"/>
            <p:cNvSpPr>
              <a:spLocks/>
            </p:cNvSpPr>
            <p:nvPr/>
          </p:nvSpPr>
          <p:spPr bwMode="auto">
            <a:xfrm>
              <a:off x="4718050" y="2058988"/>
              <a:ext cx="390525" cy="465137"/>
            </a:xfrm>
            <a:custGeom>
              <a:avLst/>
              <a:gdLst>
                <a:gd name="T0" fmla="*/ 82 w 104"/>
                <a:gd name="T1" fmla="*/ 84 h 124"/>
                <a:gd name="T2" fmla="*/ 16 w 104"/>
                <a:gd name="T3" fmla="*/ 110 h 124"/>
                <a:gd name="T4" fmla="*/ 18 w 104"/>
                <a:gd name="T5" fmla="*/ 40 h 124"/>
                <a:gd name="T6" fmla="*/ 87 w 104"/>
                <a:gd name="T7" fmla="*/ 14 h 124"/>
                <a:gd name="T8" fmla="*/ 82 w 104"/>
                <a:gd name="T9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24">
                  <a:moveTo>
                    <a:pt x="82" y="84"/>
                  </a:moveTo>
                  <a:cubicBezTo>
                    <a:pt x="63" y="112"/>
                    <a:pt x="35" y="124"/>
                    <a:pt x="16" y="110"/>
                  </a:cubicBezTo>
                  <a:cubicBezTo>
                    <a:pt x="0" y="98"/>
                    <a:pt x="0" y="66"/>
                    <a:pt x="18" y="40"/>
                  </a:cubicBezTo>
                  <a:cubicBezTo>
                    <a:pt x="40" y="12"/>
                    <a:pt x="68" y="0"/>
                    <a:pt x="87" y="14"/>
                  </a:cubicBezTo>
                  <a:cubicBezTo>
                    <a:pt x="104" y="26"/>
                    <a:pt x="101" y="59"/>
                    <a:pt x="82" y="84"/>
                  </a:cubicBezTo>
                  <a:close/>
                </a:path>
              </a:pathLst>
            </a:custGeom>
            <a:solidFill>
              <a:srgbClr val="00325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60" name="Freeform 69"/>
            <p:cNvSpPr>
              <a:spLocks/>
            </p:cNvSpPr>
            <p:nvPr/>
          </p:nvSpPr>
          <p:spPr bwMode="auto">
            <a:xfrm>
              <a:off x="4681538" y="2047875"/>
              <a:ext cx="430213" cy="506412"/>
            </a:xfrm>
            <a:custGeom>
              <a:avLst/>
              <a:gdLst>
                <a:gd name="T0" fmla="*/ 84 w 115"/>
                <a:gd name="T1" fmla="*/ 2 h 135"/>
                <a:gd name="T2" fmla="*/ 23 w 115"/>
                <a:gd name="T3" fmla="*/ 31 h 135"/>
                <a:gd name="T4" fmla="*/ 6 w 115"/>
                <a:gd name="T5" fmla="*/ 60 h 135"/>
                <a:gd name="T6" fmla="*/ 3 w 115"/>
                <a:gd name="T7" fmla="*/ 106 h 135"/>
                <a:gd name="T8" fmla="*/ 37 w 115"/>
                <a:gd name="T9" fmla="*/ 134 h 135"/>
                <a:gd name="T10" fmla="*/ 76 w 115"/>
                <a:gd name="T11" fmla="*/ 124 h 135"/>
                <a:gd name="T12" fmla="*/ 88 w 115"/>
                <a:gd name="T13" fmla="*/ 105 h 135"/>
                <a:gd name="T14" fmla="*/ 73 w 115"/>
                <a:gd name="T15" fmla="*/ 115 h 135"/>
                <a:gd name="T16" fmla="*/ 82 w 115"/>
                <a:gd name="T17" fmla="*/ 103 h 135"/>
                <a:gd name="T18" fmla="*/ 91 w 115"/>
                <a:gd name="T19" fmla="*/ 86 h 135"/>
                <a:gd name="T20" fmla="*/ 71 w 115"/>
                <a:gd name="T21" fmla="*/ 98 h 135"/>
                <a:gd name="T22" fmla="*/ 62 w 115"/>
                <a:gd name="T23" fmla="*/ 101 h 135"/>
                <a:gd name="T24" fmla="*/ 47 w 115"/>
                <a:gd name="T25" fmla="*/ 106 h 135"/>
                <a:gd name="T26" fmla="*/ 40 w 115"/>
                <a:gd name="T27" fmla="*/ 107 h 135"/>
                <a:gd name="T28" fmla="*/ 35 w 115"/>
                <a:gd name="T29" fmla="*/ 104 h 135"/>
                <a:gd name="T30" fmla="*/ 30 w 115"/>
                <a:gd name="T31" fmla="*/ 99 h 135"/>
                <a:gd name="T32" fmla="*/ 29 w 115"/>
                <a:gd name="T33" fmla="*/ 96 h 135"/>
                <a:gd name="T34" fmla="*/ 29 w 115"/>
                <a:gd name="T35" fmla="*/ 91 h 135"/>
                <a:gd name="T36" fmla="*/ 30 w 115"/>
                <a:gd name="T37" fmla="*/ 74 h 135"/>
                <a:gd name="T38" fmla="*/ 59 w 115"/>
                <a:gd name="T39" fmla="*/ 33 h 135"/>
                <a:gd name="T40" fmla="*/ 64 w 115"/>
                <a:gd name="T41" fmla="*/ 28 h 135"/>
                <a:gd name="T42" fmla="*/ 87 w 115"/>
                <a:gd name="T43" fmla="*/ 24 h 135"/>
                <a:gd name="T44" fmla="*/ 93 w 115"/>
                <a:gd name="T45" fmla="*/ 29 h 135"/>
                <a:gd name="T46" fmla="*/ 94 w 115"/>
                <a:gd name="T47" fmla="*/ 59 h 135"/>
                <a:gd name="T48" fmla="*/ 94 w 115"/>
                <a:gd name="T49" fmla="*/ 62 h 135"/>
                <a:gd name="T50" fmla="*/ 99 w 115"/>
                <a:gd name="T51" fmla="*/ 42 h 135"/>
                <a:gd name="T52" fmla="*/ 97 w 115"/>
                <a:gd name="T53" fmla="*/ 27 h 135"/>
                <a:gd name="T54" fmla="*/ 97 w 115"/>
                <a:gd name="T55" fmla="*/ 27 h 135"/>
                <a:gd name="T56" fmla="*/ 94 w 115"/>
                <a:gd name="T57" fmla="*/ 22 h 135"/>
                <a:gd name="T58" fmla="*/ 76 w 115"/>
                <a:gd name="T59" fmla="*/ 16 h 135"/>
                <a:gd name="T60" fmla="*/ 72 w 115"/>
                <a:gd name="T61" fmla="*/ 16 h 135"/>
                <a:gd name="T62" fmla="*/ 92 w 115"/>
                <a:gd name="T63" fmla="*/ 16 h 135"/>
                <a:gd name="T64" fmla="*/ 101 w 115"/>
                <a:gd name="T65" fmla="*/ 21 h 135"/>
                <a:gd name="T66" fmla="*/ 98 w 115"/>
                <a:gd name="T67" fmla="*/ 17 h 135"/>
                <a:gd name="T68" fmla="*/ 108 w 115"/>
                <a:gd name="T69" fmla="*/ 54 h 135"/>
                <a:gd name="T70" fmla="*/ 109 w 115"/>
                <a:gd name="T71" fmla="*/ 42 h 135"/>
                <a:gd name="T72" fmla="*/ 107 w 115"/>
                <a:gd name="T73" fmla="*/ 66 h 135"/>
                <a:gd name="T74" fmla="*/ 112 w 115"/>
                <a:gd name="T75" fmla="*/ 47 h 135"/>
                <a:gd name="T76" fmla="*/ 111 w 115"/>
                <a:gd name="T77" fmla="*/ 62 h 135"/>
                <a:gd name="T78" fmla="*/ 114 w 115"/>
                <a:gd name="T79" fmla="*/ 45 h 135"/>
                <a:gd name="T80" fmla="*/ 110 w 115"/>
                <a:gd name="T81" fmla="*/ 22 h 135"/>
                <a:gd name="T82" fmla="*/ 101 w 115"/>
                <a:gd name="T83" fmla="*/ 9 h 135"/>
                <a:gd name="T84" fmla="*/ 75 w 115"/>
                <a:gd name="T85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5" h="135">
                  <a:moveTo>
                    <a:pt x="75" y="2"/>
                  </a:moveTo>
                  <a:cubicBezTo>
                    <a:pt x="78" y="1"/>
                    <a:pt x="81" y="1"/>
                    <a:pt x="84" y="2"/>
                  </a:cubicBezTo>
                  <a:cubicBezTo>
                    <a:pt x="71" y="0"/>
                    <a:pt x="59" y="4"/>
                    <a:pt x="49" y="10"/>
                  </a:cubicBezTo>
                  <a:cubicBezTo>
                    <a:pt x="39" y="15"/>
                    <a:pt x="31" y="23"/>
                    <a:pt x="23" y="31"/>
                  </a:cubicBezTo>
                  <a:cubicBezTo>
                    <a:pt x="20" y="35"/>
                    <a:pt x="16" y="40"/>
                    <a:pt x="13" y="45"/>
                  </a:cubicBezTo>
                  <a:cubicBezTo>
                    <a:pt x="11" y="50"/>
                    <a:pt x="8" y="55"/>
                    <a:pt x="6" y="60"/>
                  </a:cubicBezTo>
                  <a:cubicBezTo>
                    <a:pt x="2" y="71"/>
                    <a:pt x="0" y="82"/>
                    <a:pt x="1" y="94"/>
                  </a:cubicBezTo>
                  <a:cubicBezTo>
                    <a:pt x="1" y="97"/>
                    <a:pt x="2" y="103"/>
                    <a:pt x="3" y="106"/>
                  </a:cubicBezTo>
                  <a:cubicBezTo>
                    <a:pt x="5" y="112"/>
                    <a:pt x="10" y="119"/>
                    <a:pt x="16" y="124"/>
                  </a:cubicBezTo>
                  <a:cubicBezTo>
                    <a:pt x="22" y="129"/>
                    <a:pt x="29" y="133"/>
                    <a:pt x="37" y="134"/>
                  </a:cubicBezTo>
                  <a:cubicBezTo>
                    <a:pt x="45" y="135"/>
                    <a:pt x="52" y="134"/>
                    <a:pt x="59" y="132"/>
                  </a:cubicBezTo>
                  <a:cubicBezTo>
                    <a:pt x="65" y="130"/>
                    <a:pt x="71" y="127"/>
                    <a:pt x="76" y="124"/>
                  </a:cubicBezTo>
                  <a:cubicBezTo>
                    <a:pt x="85" y="118"/>
                    <a:pt x="88" y="109"/>
                    <a:pt x="88" y="109"/>
                  </a:cubicBezTo>
                  <a:cubicBezTo>
                    <a:pt x="89" y="107"/>
                    <a:pt x="90" y="104"/>
                    <a:pt x="88" y="105"/>
                  </a:cubicBezTo>
                  <a:cubicBezTo>
                    <a:pt x="86" y="107"/>
                    <a:pt x="83" y="110"/>
                    <a:pt x="80" y="112"/>
                  </a:cubicBezTo>
                  <a:cubicBezTo>
                    <a:pt x="76" y="114"/>
                    <a:pt x="74" y="116"/>
                    <a:pt x="73" y="115"/>
                  </a:cubicBezTo>
                  <a:cubicBezTo>
                    <a:pt x="73" y="115"/>
                    <a:pt x="75" y="114"/>
                    <a:pt x="77" y="112"/>
                  </a:cubicBezTo>
                  <a:cubicBezTo>
                    <a:pt x="76" y="111"/>
                    <a:pt x="80" y="104"/>
                    <a:pt x="82" y="103"/>
                  </a:cubicBezTo>
                  <a:cubicBezTo>
                    <a:pt x="82" y="102"/>
                    <a:pt x="85" y="98"/>
                    <a:pt x="87" y="95"/>
                  </a:cubicBezTo>
                  <a:cubicBezTo>
                    <a:pt x="89" y="91"/>
                    <a:pt x="90" y="87"/>
                    <a:pt x="91" y="86"/>
                  </a:cubicBezTo>
                  <a:cubicBezTo>
                    <a:pt x="92" y="83"/>
                    <a:pt x="89" y="85"/>
                    <a:pt x="85" y="89"/>
                  </a:cubicBezTo>
                  <a:cubicBezTo>
                    <a:pt x="80" y="92"/>
                    <a:pt x="75" y="96"/>
                    <a:pt x="71" y="98"/>
                  </a:cubicBezTo>
                  <a:cubicBezTo>
                    <a:pt x="68" y="100"/>
                    <a:pt x="70" y="97"/>
                    <a:pt x="69" y="96"/>
                  </a:cubicBezTo>
                  <a:cubicBezTo>
                    <a:pt x="67" y="99"/>
                    <a:pt x="64" y="99"/>
                    <a:pt x="62" y="101"/>
                  </a:cubicBezTo>
                  <a:cubicBezTo>
                    <a:pt x="61" y="101"/>
                    <a:pt x="59" y="103"/>
                    <a:pt x="56" y="104"/>
                  </a:cubicBezTo>
                  <a:cubicBezTo>
                    <a:pt x="53" y="105"/>
                    <a:pt x="49" y="106"/>
                    <a:pt x="47" y="106"/>
                  </a:cubicBezTo>
                  <a:cubicBezTo>
                    <a:pt x="47" y="106"/>
                    <a:pt x="45" y="107"/>
                    <a:pt x="41" y="106"/>
                  </a:cubicBezTo>
                  <a:cubicBezTo>
                    <a:pt x="40" y="106"/>
                    <a:pt x="40" y="106"/>
                    <a:pt x="40" y="107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8" y="107"/>
                    <a:pt x="36" y="105"/>
                    <a:pt x="35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2" y="103"/>
                    <a:pt x="31" y="101"/>
                    <a:pt x="30" y="99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29" y="96"/>
                    <a:pt x="29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4"/>
                    <a:pt x="28" y="92"/>
                    <a:pt x="29" y="91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85"/>
                    <a:pt x="28" y="80"/>
                    <a:pt x="30" y="74"/>
                  </a:cubicBezTo>
                  <a:cubicBezTo>
                    <a:pt x="32" y="68"/>
                    <a:pt x="35" y="60"/>
                    <a:pt x="40" y="53"/>
                  </a:cubicBezTo>
                  <a:cubicBezTo>
                    <a:pt x="45" y="46"/>
                    <a:pt x="52" y="38"/>
                    <a:pt x="59" y="33"/>
                  </a:cubicBezTo>
                  <a:cubicBezTo>
                    <a:pt x="60" y="32"/>
                    <a:pt x="61" y="31"/>
                    <a:pt x="59" y="31"/>
                  </a:cubicBezTo>
                  <a:cubicBezTo>
                    <a:pt x="61" y="30"/>
                    <a:pt x="63" y="29"/>
                    <a:pt x="64" y="28"/>
                  </a:cubicBezTo>
                  <a:cubicBezTo>
                    <a:pt x="68" y="27"/>
                    <a:pt x="65" y="27"/>
                    <a:pt x="69" y="25"/>
                  </a:cubicBezTo>
                  <a:cubicBezTo>
                    <a:pt x="75" y="22"/>
                    <a:pt x="82" y="22"/>
                    <a:pt x="87" y="24"/>
                  </a:cubicBezTo>
                  <a:cubicBezTo>
                    <a:pt x="88" y="25"/>
                    <a:pt x="90" y="26"/>
                    <a:pt x="91" y="27"/>
                  </a:cubicBezTo>
                  <a:cubicBezTo>
                    <a:pt x="92" y="27"/>
                    <a:pt x="92" y="28"/>
                    <a:pt x="93" y="29"/>
                  </a:cubicBezTo>
                  <a:cubicBezTo>
                    <a:pt x="95" y="31"/>
                    <a:pt x="96" y="34"/>
                    <a:pt x="96" y="37"/>
                  </a:cubicBezTo>
                  <a:cubicBezTo>
                    <a:pt x="97" y="44"/>
                    <a:pt x="96" y="52"/>
                    <a:pt x="94" y="59"/>
                  </a:cubicBezTo>
                  <a:cubicBezTo>
                    <a:pt x="92" y="67"/>
                    <a:pt x="88" y="74"/>
                    <a:pt x="83" y="81"/>
                  </a:cubicBezTo>
                  <a:cubicBezTo>
                    <a:pt x="88" y="75"/>
                    <a:pt x="92" y="69"/>
                    <a:pt x="94" y="62"/>
                  </a:cubicBezTo>
                  <a:cubicBezTo>
                    <a:pt x="95" y="62"/>
                    <a:pt x="95" y="62"/>
                    <a:pt x="96" y="60"/>
                  </a:cubicBezTo>
                  <a:cubicBezTo>
                    <a:pt x="98" y="54"/>
                    <a:pt x="99" y="48"/>
                    <a:pt x="99" y="42"/>
                  </a:cubicBezTo>
                  <a:cubicBezTo>
                    <a:pt x="99" y="37"/>
                    <a:pt x="98" y="33"/>
                    <a:pt x="97" y="30"/>
                  </a:cubicBezTo>
                  <a:cubicBezTo>
                    <a:pt x="97" y="29"/>
                    <a:pt x="97" y="29"/>
                    <a:pt x="97" y="27"/>
                  </a:cubicBezTo>
                  <a:cubicBezTo>
                    <a:pt x="96" y="26"/>
                    <a:pt x="95" y="25"/>
                    <a:pt x="93" y="23"/>
                  </a:cubicBezTo>
                  <a:cubicBezTo>
                    <a:pt x="95" y="24"/>
                    <a:pt x="96" y="25"/>
                    <a:pt x="97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5"/>
                    <a:pt x="95" y="23"/>
                    <a:pt x="94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5" y="17"/>
                    <a:pt x="80" y="16"/>
                    <a:pt x="76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4" y="16"/>
                    <a:pt x="72" y="16"/>
                  </a:cubicBezTo>
                  <a:cubicBezTo>
                    <a:pt x="70" y="15"/>
                    <a:pt x="74" y="13"/>
                    <a:pt x="81" y="13"/>
                  </a:cubicBezTo>
                  <a:cubicBezTo>
                    <a:pt x="85" y="14"/>
                    <a:pt x="89" y="14"/>
                    <a:pt x="92" y="16"/>
                  </a:cubicBezTo>
                  <a:cubicBezTo>
                    <a:pt x="95" y="18"/>
                    <a:pt x="98" y="20"/>
                    <a:pt x="100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0" y="20"/>
                    <a:pt x="99" y="19"/>
                    <a:pt x="98" y="18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4" y="22"/>
                    <a:pt x="107" y="28"/>
                    <a:pt x="108" y="34"/>
                  </a:cubicBezTo>
                  <a:cubicBezTo>
                    <a:pt x="109" y="41"/>
                    <a:pt x="109" y="47"/>
                    <a:pt x="108" y="54"/>
                  </a:cubicBezTo>
                  <a:cubicBezTo>
                    <a:pt x="108" y="52"/>
                    <a:pt x="109" y="47"/>
                    <a:pt x="109" y="45"/>
                  </a:cubicBezTo>
                  <a:cubicBezTo>
                    <a:pt x="109" y="45"/>
                    <a:pt x="109" y="45"/>
                    <a:pt x="109" y="42"/>
                  </a:cubicBezTo>
                  <a:cubicBezTo>
                    <a:pt x="110" y="52"/>
                    <a:pt x="106" y="63"/>
                    <a:pt x="103" y="72"/>
                  </a:cubicBezTo>
                  <a:cubicBezTo>
                    <a:pt x="102" y="74"/>
                    <a:pt x="104" y="73"/>
                    <a:pt x="107" y="66"/>
                  </a:cubicBezTo>
                  <a:cubicBezTo>
                    <a:pt x="110" y="59"/>
                    <a:pt x="111" y="55"/>
                    <a:pt x="111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52"/>
                    <a:pt x="110" y="59"/>
                    <a:pt x="109" y="64"/>
                  </a:cubicBezTo>
                  <a:cubicBezTo>
                    <a:pt x="108" y="67"/>
                    <a:pt x="111" y="60"/>
                    <a:pt x="111" y="62"/>
                  </a:cubicBezTo>
                  <a:cubicBezTo>
                    <a:pt x="110" y="64"/>
                    <a:pt x="109" y="67"/>
                    <a:pt x="109" y="69"/>
                  </a:cubicBezTo>
                  <a:cubicBezTo>
                    <a:pt x="111" y="62"/>
                    <a:pt x="113" y="52"/>
                    <a:pt x="114" y="45"/>
                  </a:cubicBezTo>
                  <a:cubicBezTo>
                    <a:pt x="114" y="42"/>
                    <a:pt x="114" y="40"/>
                    <a:pt x="115" y="40"/>
                  </a:cubicBezTo>
                  <a:cubicBezTo>
                    <a:pt x="114" y="33"/>
                    <a:pt x="113" y="27"/>
                    <a:pt x="110" y="22"/>
                  </a:cubicBezTo>
                  <a:cubicBezTo>
                    <a:pt x="109" y="19"/>
                    <a:pt x="108" y="16"/>
                    <a:pt x="106" y="14"/>
                  </a:cubicBezTo>
                  <a:cubicBezTo>
                    <a:pt x="104" y="12"/>
                    <a:pt x="102" y="10"/>
                    <a:pt x="101" y="9"/>
                  </a:cubicBezTo>
                  <a:cubicBezTo>
                    <a:pt x="100" y="7"/>
                    <a:pt x="96" y="5"/>
                    <a:pt x="91" y="3"/>
                  </a:cubicBezTo>
                  <a:cubicBezTo>
                    <a:pt x="86" y="2"/>
                    <a:pt x="80" y="1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61" name="Line 70"/>
            <p:cNvSpPr>
              <a:spLocks noChangeShapeType="1"/>
            </p:cNvSpPr>
            <p:nvPr/>
          </p:nvSpPr>
          <p:spPr bwMode="auto">
            <a:xfrm>
              <a:off x="4860925" y="2227263"/>
              <a:ext cx="0" cy="0"/>
            </a:xfrm>
            <a:prstGeom prst="line">
              <a:avLst/>
            </a:prstGeom>
            <a:noFill/>
            <a:ln w="3175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62" name="Freeform 71"/>
            <p:cNvSpPr>
              <a:spLocks/>
            </p:cNvSpPr>
            <p:nvPr/>
          </p:nvSpPr>
          <p:spPr bwMode="auto">
            <a:xfrm>
              <a:off x="3360737" y="1720850"/>
              <a:ext cx="1522413" cy="547687"/>
            </a:xfrm>
            <a:custGeom>
              <a:avLst/>
              <a:gdLst>
                <a:gd name="T0" fmla="*/ 335 w 406"/>
                <a:gd name="T1" fmla="*/ 119 h 146"/>
                <a:gd name="T2" fmla="*/ 313 w 406"/>
                <a:gd name="T3" fmla="*/ 109 h 146"/>
                <a:gd name="T4" fmla="*/ 221 w 406"/>
                <a:gd name="T5" fmla="*/ 71 h 146"/>
                <a:gd name="T6" fmla="*/ 75 w 406"/>
                <a:gd name="T7" fmla="*/ 30 h 146"/>
                <a:gd name="T8" fmla="*/ 68 w 406"/>
                <a:gd name="T9" fmla="*/ 23 h 146"/>
                <a:gd name="T10" fmla="*/ 64 w 406"/>
                <a:gd name="T11" fmla="*/ 19 h 146"/>
                <a:gd name="T12" fmla="*/ 49 w 406"/>
                <a:gd name="T13" fmla="*/ 12 h 146"/>
                <a:gd name="T14" fmla="*/ 4 w 406"/>
                <a:gd name="T15" fmla="*/ 3 h 146"/>
                <a:gd name="T16" fmla="*/ 224 w 406"/>
                <a:gd name="T17" fmla="*/ 51 h 146"/>
                <a:gd name="T18" fmla="*/ 340 w 406"/>
                <a:gd name="T19" fmla="*/ 99 h 146"/>
                <a:gd name="T20" fmla="*/ 360 w 406"/>
                <a:gd name="T21" fmla="*/ 110 h 146"/>
                <a:gd name="T22" fmla="*/ 402 w 406"/>
                <a:gd name="T23" fmla="*/ 135 h 146"/>
                <a:gd name="T24" fmla="*/ 405 w 406"/>
                <a:gd name="T25" fmla="*/ 137 h 146"/>
                <a:gd name="T26" fmla="*/ 404 w 406"/>
                <a:gd name="T27" fmla="*/ 137 h 146"/>
                <a:gd name="T28" fmla="*/ 385 w 406"/>
                <a:gd name="T29" fmla="*/ 139 h 146"/>
                <a:gd name="T30" fmla="*/ 336 w 406"/>
                <a:gd name="T31" fmla="*/ 144 h 146"/>
                <a:gd name="T32" fmla="*/ 330 w 406"/>
                <a:gd name="T33" fmla="*/ 141 h 146"/>
                <a:gd name="T34" fmla="*/ 328 w 406"/>
                <a:gd name="T35" fmla="*/ 138 h 146"/>
                <a:gd name="T36" fmla="*/ 348 w 406"/>
                <a:gd name="T37" fmla="*/ 135 h 146"/>
                <a:gd name="T38" fmla="*/ 333 w 406"/>
                <a:gd name="T39" fmla="*/ 134 h 146"/>
                <a:gd name="T40" fmla="*/ 340 w 406"/>
                <a:gd name="T41" fmla="*/ 131 h 146"/>
                <a:gd name="T42" fmla="*/ 333 w 406"/>
                <a:gd name="T43" fmla="*/ 131 h 146"/>
                <a:gd name="T44" fmla="*/ 338 w 406"/>
                <a:gd name="T45" fmla="*/ 129 h 146"/>
                <a:gd name="T46" fmla="*/ 353 w 406"/>
                <a:gd name="T47" fmla="*/ 128 h 146"/>
                <a:gd name="T48" fmla="*/ 333 w 406"/>
                <a:gd name="T49" fmla="*/ 128 h 146"/>
                <a:gd name="T50" fmla="*/ 334 w 406"/>
                <a:gd name="T51" fmla="*/ 128 h 146"/>
                <a:gd name="T52" fmla="*/ 335 w 406"/>
                <a:gd name="T53" fmla="*/ 126 h 146"/>
                <a:gd name="T54" fmla="*/ 346 w 406"/>
                <a:gd name="T55" fmla="*/ 125 h 146"/>
                <a:gd name="T56" fmla="*/ 348 w 406"/>
                <a:gd name="T57" fmla="*/ 125 h 146"/>
                <a:gd name="T58" fmla="*/ 348 w 406"/>
                <a:gd name="T59" fmla="*/ 125 h 146"/>
                <a:gd name="T60" fmla="*/ 347 w 406"/>
                <a:gd name="T61" fmla="*/ 124 h 146"/>
                <a:gd name="T62" fmla="*/ 346 w 406"/>
                <a:gd name="T63" fmla="*/ 125 h 146"/>
                <a:gd name="T64" fmla="*/ 343 w 406"/>
                <a:gd name="T65" fmla="*/ 124 h 146"/>
                <a:gd name="T66" fmla="*/ 343 w 406"/>
                <a:gd name="T67" fmla="*/ 123 h 146"/>
                <a:gd name="T68" fmla="*/ 337 w 406"/>
                <a:gd name="T69" fmla="*/ 12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6" h="146">
                  <a:moveTo>
                    <a:pt x="337" y="120"/>
                  </a:moveTo>
                  <a:cubicBezTo>
                    <a:pt x="335" y="119"/>
                    <a:pt x="335" y="119"/>
                    <a:pt x="335" y="119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03" y="104"/>
                    <a:pt x="293" y="99"/>
                    <a:pt x="283" y="95"/>
                  </a:cubicBezTo>
                  <a:cubicBezTo>
                    <a:pt x="262" y="86"/>
                    <a:pt x="241" y="78"/>
                    <a:pt x="221" y="71"/>
                  </a:cubicBezTo>
                  <a:cubicBezTo>
                    <a:pt x="174" y="57"/>
                    <a:pt x="123" y="42"/>
                    <a:pt x="74" y="33"/>
                  </a:cubicBezTo>
                  <a:cubicBezTo>
                    <a:pt x="75" y="32"/>
                    <a:pt x="79" y="31"/>
                    <a:pt x="75" y="30"/>
                  </a:cubicBezTo>
                  <a:cubicBezTo>
                    <a:pt x="59" y="26"/>
                    <a:pt x="59" y="24"/>
                    <a:pt x="60" y="22"/>
                  </a:cubicBezTo>
                  <a:cubicBezTo>
                    <a:pt x="60" y="21"/>
                    <a:pt x="72" y="24"/>
                    <a:pt x="68" y="23"/>
                  </a:cubicBezTo>
                  <a:cubicBezTo>
                    <a:pt x="80" y="25"/>
                    <a:pt x="101" y="29"/>
                    <a:pt x="89" y="26"/>
                  </a:cubicBezTo>
                  <a:cubicBezTo>
                    <a:pt x="85" y="24"/>
                    <a:pt x="68" y="21"/>
                    <a:pt x="64" y="19"/>
                  </a:cubicBezTo>
                  <a:cubicBezTo>
                    <a:pt x="61" y="17"/>
                    <a:pt x="69" y="17"/>
                    <a:pt x="65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5" y="11"/>
                    <a:pt x="53" y="10"/>
                    <a:pt x="49" y="10"/>
                  </a:cubicBezTo>
                  <a:cubicBezTo>
                    <a:pt x="37" y="7"/>
                    <a:pt x="20" y="5"/>
                    <a:pt x="4" y="3"/>
                  </a:cubicBezTo>
                  <a:cubicBezTo>
                    <a:pt x="4" y="2"/>
                    <a:pt x="0" y="0"/>
                    <a:pt x="8" y="1"/>
                  </a:cubicBezTo>
                  <a:cubicBezTo>
                    <a:pt x="81" y="10"/>
                    <a:pt x="154" y="26"/>
                    <a:pt x="224" y="51"/>
                  </a:cubicBezTo>
                  <a:cubicBezTo>
                    <a:pt x="259" y="63"/>
                    <a:pt x="294" y="77"/>
                    <a:pt x="327" y="93"/>
                  </a:cubicBezTo>
                  <a:cubicBezTo>
                    <a:pt x="340" y="99"/>
                    <a:pt x="340" y="99"/>
                    <a:pt x="340" y="99"/>
                  </a:cubicBezTo>
                  <a:cubicBezTo>
                    <a:pt x="348" y="103"/>
                    <a:pt x="348" y="103"/>
                    <a:pt x="348" y="103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8" y="114"/>
                    <a:pt x="376" y="118"/>
                    <a:pt x="382" y="122"/>
                  </a:cubicBezTo>
                  <a:cubicBezTo>
                    <a:pt x="402" y="135"/>
                    <a:pt x="402" y="135"/>
                    <a:pt x="402" y="135"/>
                  </a:cubicBezTo>
                  <a:cubicBezTo>
                    <a:pt x="405" y="136"/>
                    <a:pt x="405" y="136"/>
                    <a:pt x="405" y="136"/>
                  </a:cubicBezTo>
                  <a:cubicBezTo>
                    <a:pt x="405" y="137"/>
                    <a:pt x="405" y="137"/>
                    <a:pt x="405" y="137"/>
                  </a:cubicBezTo>
                  <a:cubicBezTo>
                    <a:pt x="406" y="137"/>
                    <a:pt x="406" y="137"/>
                    <a:pt x="406" y="137"/>
                  </a:cubicBezTo>
                  <a:cubicBezTo>
                    <a:pt x="404" y="137"/>
                    <a:pt x="404" y="137"/>
                    <a:pt x="404" y="137"/>
                  </a:cubicBezTo>
                  <a:cubicBezTo>
                    <a:pt x="398" y="138"/>
                    <a:pt x="398" y="138"/>
                    <a:pt x="398" y="138"/>
                  </a:cubicBezTo>
                  <a:cubicBezTo>
                    <a:pt x="385" y="139"/>
                    <a:pt x="385" y="139"/>
                    <a:pt x="385" y="139"/>
                  </a:cubicBezTo>
                  <a:cubicBezTo>
                    <a:pt x="361" y="142"/>
                    <a:pt x="361" y="142"/>
                    <a:pt x="361" y="142"/>
                  </a:cubicBezTo>
                  <a:cubicBezTo>
                    <a:pt x="336" y="144"/>
                    <a:pt x="336" y="144"/>
                    <a:pt x="336" y="144"/>
                  </a:cubicBezTo>
                  <a:cubicBezTo>
                    <a:pt x="322" y="145"/>
                    <a:pt x="322" y="145"/>
                    <a:pt x="322" y="145"/>
                  </a:cubicBezTo>
                  <a:cubicBezTo>
                    <a:pt x="305" y="146"/>
                    <a:pt x="318" y="143"/>
                    <a:pt x="330" y="141"/>
                  </a:cubicBezTo>
                  <a:cubicBezTo>
                    <a:pt x="326" y="142"/>
                    <a:pt x="326" y="140"/>
                    <a:pt x="322" y="141"/>
                  </a:cubicBezTo>
                  <a:cubicBezTo>
                    <a:pt x="322" y="141"/>
                    <a:pt x="324" y="140"/>
                    <a:pt x="328" y="138"/>
                  </a:cubicBezTo>
                  <a:cubicBezTo>
                    <a:pt x="330" y="138"/>
                    <a:pt x="332" y="137"/>
                    <a:pt x="335" y="137"/>
                  </a:cubicBezTo>
                  <a:cubicBezTo>
                    <a:pt x="339" y="136"/>
                    <a:pt x="344" y="135"/>
                    <a:pt x="348" y="135"/>
                  </a:cubicBezTo>
                  <a:cubicBezTo>
                    <a:pt x="334" y="136"/>
                    <a:pt x="334" y="136"/>
                    <a:pt x="334" y="136"/>
                  </a:cubicBezTo>
                  <a:cubicBezTo>
                    <a:pt x="329" y="136"/>
                    <a:pt x="334" y="135"/>
                    <a:pt x="333" y="134"/>
                  </a:cubicBezTo>
                  <a:cubicBezTo>
                    <a:pt x="338" y="134"/>
                    <a:pt x="342" y="133"/>
                    <a:pt x="342" y="133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2"/>
                    <a:pt x="333" y="132"/>
                    <a:pt x="333" y="131"/>
                  </a:cubicBezTo>
                  <a:cubicBezTo>
                    <a:pt x="333" y="129"/>
                    <a:pt x="333" y="129"/>
                    <a:pt x="333" y="129"/>
                  </a:cubicBezTo>
                  <a:cubicBezTo>
                    <a:pt x="335" y="129"/>
                    <a:pt x="336" y="129"/>
                    <a:pt x="338" y="129"/>
                  </a:cubicBezTo>
                  <a:cubicBezTo>
                    <a:pt x="343" y="129"/>
                    <a:pt x="343" y="129"/>
                    <a:pt x="343" y="129"/>
                  </a:cubicBezTo>
                  <a:cubicBezTo>
                    <a:pt x="346" y="128"/>
                    <a:pt x="350" y="128"/>
                    <a:pt x="353" y="128"/>
                  </a:cubicBezTo>
                  <a:cubicBezTo>
                    <a:pt x="349" y="127"/>
                    <a:pt x="349" y="127"/>
                    <a:pt x="349" y="127"/>
                  </a:cubicBezTo>
                  <a:cubicBezTo>
                    <a:pt x="344" y="127"/>
                    <a:pt x="338" y="128"/>
                    <a:pt x="333" y="128"/>
                  </a:cubicBezTo>
                  <a:cubicBezTo>
                    <a:pt x="334" y="128"/>
                    <a:pt x="334" y="128"/>
                    <a:pt x="334" y="128"/>
                  </a:cubicBezTo>
                  <a:cubicBezTo>
                    <a:pt x="334" y="128"/>
                    <a:pt x="334" y="128"/>
                    <a:pt x="334" y="128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6"/>
                    <a:pt x="335" y="126"/>
                  </a:cubicBezTo>
                  <a:cubicBezTo>
                    <a:pt x="337" y="126"/>
                    <a:pt x="340" y="126"/>
                    <a:pt x="342" y="126"/>
                  </a:cubicBezTo>
                  <a:cubicBezTo>
                    <a:pt x="344" y="125"/>
                    <a:pt x="345" y="125"/>
                    <a:pt x="346" y="125"/>
                  </a:cubicBezTo>
                  <a:cubicBezTo>
                    <a:pt x="347" y="125"/>
                    <a:pt x="347" y="125"/>
                    <a:pt x="348" y="125"/>
                  </a:cubicBezTo>
                  <a:cubicBezTo>
                    <a:pt x="348" y="125"/>
                    <a:pt x="348" y="125"/>
                    <a:pt x="348" y="125"/>
                  </a:cubicBezTo>
                  <a:cubicBezTo>
                    <a:pt x="348" y="125"/>
                    <a:pt x="348" y="125"/>
                    <a:pt x="348" y="125"/>
                  </a:cubicBezTo>
                  <a:cubicBezTo>
                    <a:pt x="348" y="125"/>
                    <a:pt x="348" y="125"/>
                    <a:pt x="348" y="125"/>
                  </a:cubicBezTo>
                  <a:cubicBezTo>
                    <a:pt x="347" y="124"/>
                    <a:pt x="347" y="124"/>
                    <a:pt x="347" y="124"/>
                  </a:cubicBezTo>
                  <a:cubicBezTo>
                    <a:pt x="347" y="124"/>
                    <a:pt x="347" y="124"/>
                    <a:pt x="347" y="124"/>
                  </a:cubicBezTo>
                  <a:cubicBezTo>
                    <a:pt x="347" y="125"/>
                    <a:pt x="347" y="125"/>
                    <a:pt x="347" y="125"/>
                  </a:cubicBezTo>
                  <a:cubicBezTo>
                    <a:pt x="346" y="125"/>
                    <a:pt x="346" y="125"/>
                    <a:pt x="346" y="125"/>
                  </a:cubicBezTo>
                  <a:cubicBezTo>
                    <a:pt x="344" y="125"/>
                    <a:pt x="344" y="125"/>
                    <a:pt x="344" y="125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4" y="124"/>
                  </a:cubicBezTo>
                  <a:cubicBezTo>
                    <a:pt x="343" y="123"/>
                    <a:pt x="343" y="123"/>
                    <a:pt x="343" y="123"/>
                  </a:cubicBezTo>
                  <a:cubicBezTo>
                    <a:pt x="342" y="123"/>
                    <a:pt x="342" y="123"/>
                    <a:pt x="342" y="123"/>
                  </a:cubicBezTo>
                  <a:cubicBezTo>
                    <a:pt x="340" y="122"/>
                    <a:pt x="339" y="120"/>
                    <a:pt x="337" y="12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  <p:sp>
          <p:nvSpPr>
            <p:cNvPr id="1163" name="Freeform 72"/>
            <p:cNvSpPr>
              <a:spLocks/>
            </p:cNvSpPr>
            <p:nvPr/>
          </p:nvSpPr>
          <p:spPr bwMode="auto">
            <a:xfrm>
              <a:off x="4681538" y="2009775"/>
              <a:ext cx="157163" cy="217487"/>
            </a:xfrm>
            <a:custGeom>
              <a:avLst/>
              <a:gdLst>
                <a:gd name="T0" fmla="*/ 19 w 42"/>
                <a:gd name="T1" fmla="*/ 51 h 58"/>
                <a:gd name="T2" fmla="*/ 11 w 42"/>
                <a:gd name="T3" fmla="*/ 36 h 58"/>
                <a:gd name="T4" fmla="*/ 0 w 42"/>
                <a:gd name="T5" fmla="*/ 19 h 58"/>
                <a:gd name="T6" fmla="*/ 2 w 42"/>
                <a:gd name="T7" fmla="*/ 18 h 58"/>
                <a:gd name="T8" fmla="*/ 6 w 42"/>
                <a:gd name="T9" fmla="*/ 13 h 58"/>
                <a:gd name="T10" fmla="*/ 7 w 42"/>
                <a:gd name="T11" fmla="*/ 14 h 58"/>
                <a:gd name="T12" fmla="*/ 9 w 42"/>
                <a:gd name="T13" fmla="*/ 16 h 58"/>
                <a:gd name="T14" fmla="*/ 9 w 42"/>
                <a:gd name="T15" fmla="*/ 12 h 58"/>
                <a:gd name="T16" fmla="*/ 13 w 42"/>
                <a:gd name="T17" fmla="*/ 10 h 58"/>
                <a:gd name="T18" fmla="*/ 12 w 42"/>
                <a:gd name="T19" fmla="*/ 8 h 58"/>
                <a:gd name="T20" fmla="*/ 14 w 42"/>
                <a:gd name="T21" fmla="*/ 7 h 58"/>
                <a:gd name="T22" fmla="*/ 12 w 42"/>
                <a:gd name="T23" fmla="*/ 2 h 58"/>
                <a:gd name="T24" fmla="*/ 14 w 42"/>
                <a:gd name="T25" fmla="*/ 1 h 58"/>
                <a:gd name="T26" fmla="*/ 42 w 42"/>
                <a:gd name="T27" fmla="*/ 52 h 58"/>
                <a:gd name="T28" fmla="*/ 38 w 42"/>
                <a:gd name="T29" fmla="*/ 53 h 58"/>
                <a:gd name="T30" fmla="*/ 38 w 42"/>
                <a:gd name="T31" fmla="*/ 54 h 58"/>
                <a:gd name="T32" fmla="*/ 33 w 42"/>
                <a:gd name="T33" fmla="*/ 53 h 58"/>
                <a:gd name="T34" fmla="*/ 34 w 42"/>
                <a:gd name="T35" fmla="*/ 54 h 58"/>
                <a:gd name="T36" fmla="*/ 32 w 42"/>
                <a:gd name="T37" fmla="*/ 55 h 58"/>
                <a:gd name="T38" fmla="*/ 31 w 42"/>
                <a:gd name="T39" fmla="*/ 55 h 58"/>
                <a:gd name="T40" fmla="*/ 29 w 42"/>
                <a:gd name="T41" fmla="*/ 55 h 58"/>
                <a:gd name="T42" fmla="*/ 30 w 42"/>
                <a:gd name="T43" fmla="*/ 57 h 58"/>
                <a:gd name="T44" fmla="*/ 29 w 42"/>
                <a:gd name="T45" fmla="*/ 57 h 58"/>
                <a:gd name="T46" fmla="*/ 28 w 42"/>
                <a:gd name="T47" fmla="*/ 57 h 58"/>
                <a:gd name="T48" fmla="*/ 26 w 42"/>
                <a:gd name="T49" fmla="*/ 54 h 58"/>
                <a:gd name="T50" fmla="*/ 25 w 42"/>
                <a:gd name="T51" fmla="*/ 55 h 58"/>
                <a:gd name="T52" fmla="*/ 26 w 42"/>
                <a:gd name="T53" fmla="*/ 58 h 58"/>
                <a:gd name="T54" fmla="*/ 25 w 42"/>
                <a:gd name="T55" fmla="*/ 58 h 58"/>
                <a:gd name="T56" fmla="*/ 22 w 42"/>
                <a:gd name="T57" fmla="*/ 54 h 58"/>
                <a:gd name="T58" fmla="*/ 23 w 42"/>
                <a:gd name="T59" fmla="*/ 56 h 58"/>
                <a:gd name="T60" fmla="*/ 19 w 42"/>
                <a:gd name="T61" fmla="*/ 5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58">
                  <a:moveTo>
                    <a:pt x="19" y="51"/>
                  </a:moveTo>
                  <a:cubicBezTo>
                    <a:pt x="16" y="47"/>
                    <a:pt x="14" y="40"/>
                    <a:pt x="11" y="36"/>
                  </a:cubicBezTo>
                  <a:cubicBezTo>
                    <a:pt x="6" y="31"/>
                    <a:pt x="3" y="25"/>
                    <a:pt x="0" y="19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2" y="15"/>
                    <a:pt x="4" y="14"/>
                    <a:pt x="6" y="13"/>
                  </a:cubicBezTo>
                  <a:cubicBezTo>
                    <a:pt x="6" y="13"/>
                    <a:pt x="6" y="15"/>
                    <a:pt x="7" y="14"/>
                  </a:cubicBezTo>
                  <a:cubicBezTo>
                    <a:pt x="8" y="15"/>
                    <a:pt x="9" y="18"/>
                    <a:pt x="9" y="16"/>
                  </a:cubicBezTo>
                  <a:cubicBezTo>
                    <a:pt x="10" y="15"/>
                    <a:pt x="8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4" y="8"/>
                    <a:pt x="14" y="7"/>
                  </a:cubicBezTo>
                  <a:cubicBezTo>
                    <a:pt x="14" y="5"/>
                    <a:pt x="13" y="4"/>
                    <a:pt x="12" y="2"/>
                  </a:cubicBezTo>
                  <a:cubicBezTo>
                    <a:pt x="13" y="1"/>
                    <a:pt x="13" y="0"/>
                    <a:pt x="14" y="1"/>
                  </a:cubicBezTo>
                  <a:cubicBezTo>
                    <a:pt x="24" y="18"/>
                    <a:pt x="34" y="34"/>
                    <a:pt x="42" y="52"/>
                  </a:cubicBezTo>
                  <a:cubicBezTo>
                    <a:pt x="42" y="54"/>
                    <a:pt x="40" y="54"/>
                    <a:pt x="38" y="53"/>
                  </a:cubicBezTo>
                  <a:cubicBezTo>
                    <a:pt x="39" y="53"/>
                    <a:pt x="37" y="54"/>
                    <a:pt x="38" y="54"/>
                  </a:cubicBezTo>
                  <a:cubicBezTo>
                    <a:pt x="37" y="55"/>
                    <a:pt x="34" y="55"/>
                    <a:pt x="33" y="5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2" y="55"/>
                    <a:pt x="32" y="55"/>
                  </a:cubicBezTo>
                  <a:cubicBezTo>
                    <a:pt x="31" y="55"/>
                    <a:pt x="31" y="54"/>
                    <a:pt x="31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6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7" y="57"/>
                    <a:pt x="27" y="55"/>
                    <a:pt x="26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6" y="58"/>
                    <a:pt x="25" y="58"/>
                    <a:pt x="25" y="58"/>
                  </a:cubicBezTo>
                  <a:cubicBezTo>
                    <a:pt x="23" y="57"/>
                    <a:pt x="24" y="55"/>
                    <a:pt x="22" y="54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0" y="56"/>
                    <a:pt x="21" y="52"/>
                    <a:pt x="19" y="5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 charset="0"/>
              </a:endParaRPr>
            </a:p>
          </p:txBody>
        </p:sp>
      </p:grpSp>
      <p:grpSp>
        <p:nvGrpSpPr>
          <p:cNvPr id="1164" name="Gruppieren 10456"/>
          <p:cNvGrpSpPr>
            <a:grpSpLocks noChangeAspect="1"/>
          </p:cNvGrpSpPr>
          <p:nvPr/>
        </p:nvGrpSpPr>
        <p:grpSpPr>
          <a:xfrm>
            <a:off x="8028432" y="2560180"/>
            <a:ext cx="432000" cy="393227"/>
            <a:chOff x="3640350" y="3281728"/>
            <a:chExt cx="1086237" cy="988745"/>
          </a:xfrm>
        </p:grpSpPr>
        <p:grpSp>
          <p:nvGrpSpPr>
            <p:cNvPr id="1165" name="Gruppieren 10454"/>
            <p:cNvGrpSpPr/>
            <p:nvPr/>
          </p:nvGrpSpPr>
          <p:grpSpPr>
            <a:xfrm rot="21121712">
              <a:off x="3989238" y="3281728"/>
              <a:ext cx="393700" cy="393699"/>
              <a:chOff x="3355975" y="3490913"/>
              <a:chExt cx="727076" cy="727075"/>
            </a:xfrm>
          </p:grpSpPr>
          <p:sp>
            <p:nvSpPr>
              <p:cNvPr id="1310" name="Freeform 1122"/>
              <p:cNvSpPr>
                <a:spLocks/>
              </p:cNvSpPr>
              <p:nvPr/>
            </p:nvSpPr>
            <p:spPr bwMode="auto">
              <a:xfrm>
                <a:off x="3619500" y="3521076"/>
                <a:ext cx="20638" cy="69850"/>
              </a:xfrm>
              <a:custGeom>
                <a:avLst/>
                <a:gdLst>
                  <a:gd name="T0" fmla="*/ 3 w 6"/>
                  <a:gd name="T1" fmla="*/ 20 h 20"/>
                  <a:gd name="T2" fmla="*/ 4 w 6"/>
                  <a:gd name="T3" fmla="*/ 7 h 20"/>
                  <a:gd name="T4" fmla="*/ 5 w 6"/>
                  <a:gd name="T5" fmla="*/ 5 h 20"/>
                  <a:gd name="T6" fmla="*/ 5 w 6"/>
                  <a:gd name="T7" fmla="*/ 4 h 20"/>
                  <a:gd name="T8" fmla="*/ 2 w 6"/>
                  <a:gd name="T9" fmla="*/ 5 h 20"/>
                  <a:gd name="T10" fmla="*/ 6 w 6"/>
                  <a:gd name="T11" fmla="*/ 4 h 20"/>
                  <a:gd name="T12" fmla="*/ 2 w 6"/>
                  <a:gd name="T13" fmla="*/ 1 h 20"/>
                  <a:gd name="T14" fmla="*/ 0 w 6"/>
                  <a:gd name="T15" fmla="*/ 7 h 20"/>
                  <a:gd name="T16" fmla="*/ 0 w 6"/>
                  <a:gd name="T17" fmla="*/ 14 h 20"/>
                  <a:gd name="T18" fmla="*/ 2 w 6"/>
                  <a:gd name="T19" fmla="*/ 20 h 20"/>
                  <a:gd name="T20" fmla="*/ 3 w 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0">
                    <a:moveTo>
                      <a:pt x="3" y="20"/>
                    </a:moveTo>
                    <a:cubicBezTo>
                      <a:pt x="5" y="16"/>
                      <a:pt x="4" y="12"/>
                      <a:pt x="4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7"/>
                      <a:pt x="0" y="3"/>
                      <a:pt x="2" y="5"/>
                    </a:cubicBezTo>
                    <a:cubicBezTo>
                      <a:pt x="3" y="8"/>
                      <a:pt x="6" y="7"/>
                      <a:pt x="6" y="4"/>
                    </a:cubicBezTo>
                    <a:cubicBezTo>
                      <a:pt x="6" y="2"/>
                      <a:pt x="4" y="0"/>
                      <a:pt x="2" y="1"/>
                    </a:cubicBezTo>
                    <a:cubicBezTo>
                      <a:pt x="0" y="2"/>
                      <a:pt x="0" y="5"/>
                      <a:pt x="0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1" y="16"/>
                      <a:pt x="1" y="18"/>
                      <a:pt x="2" y="20"/>
                    </a:cubicBezTo>
                    <a:cubicBezTo>
                      <a:pt x="2" y="20"/>
                      <a:pt x="2" y="20"/>
                      <a:pt x="3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1" name="Freeform 1123"/>
              <p:cNvSpPr>
                <a:spLocks/>
              </p:cNvSpPr>
              <p:nvPr/>
            </p:nvSpPr>
            <p:spPr bwMode="auto">
              <a:xfrm>
                <a:off x="3633788" y="3497263"/>
                <a:ext cx="109538" cy="23813"/>
              </a:xfrm>
              <a:custGeom>
                <a:avLst/>
                <a:gdLst>
                  <a:gd name="T0" fmla="*/ 30 w 32"/>
                  <a:gd name="T1" fmla="*/ 3 h 7"/>
                  <a:gd name="T2" fmla="*/ 12 w 32"/>
                  <a:gd name="T3" fmla="*/ 0 h 7"/>
                  <a:gd name="T4" fmla="*/ 0 w 32"/>
                  <a:gd name="T5" fmla="*/ 4 h 7"/>
                  <a:gd name="T6" fmla="*/ 1 w 32"/>
                  <a:gd name="T7" fmla="*/ 6 h 7"/>
                  <a:gd name="T8" fmla="*/ 12 w 32"/>
                  <a:gd name="T9" fmla="*/ 5 h 7"/>
                  <a:gd name="T10" fmla="*/ 29 w 32"/>
                  <a:gd name="T11" fmla="*/ 7 h 7"/>
                  <a:gd name="T12" fmla="*/ 30 w 32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7">
                    <a:moveTo>
                      <a:pt x="30" y="3"/>
                    </a:moveTo>
                    <a:cubicBezTo>
                      <a:pt x="24" y="1"/>
                      <a:pt x="18" y="0"/>
                      <a:pt x="12" y="0"/>
                    </a:cubicBezTo>
                    <a:cubicBezTo>
                      <a:pt x="8" y="0"/>
                      <a:pt x="3" y="1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4" y="7"/>
                      <a:pt x="8" y="5"/>
                      <a:pt x="12" y="5"/>
                    </a:cubicBezTo>
                    <a:cubicBezTo>
                      <a:pt x="18" y="4"/>
                      <a:pt x="23" y="5"/>
                      <a:pt x="29" y="7"/>
                    </a:cubicBezTo>
                    <a:cubicBezTo>
                      <a:pt x="31" y="7"/>
                      <a:pt x="32" y="4"/>
                      <a:pt x="3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2" name="Freeform 1124"/>
              <p:cNvSpPr>
                <a:spLocks/>
              </p:cNvSpPr>
              <p:nvPr/>
            </p:nvSpPr>
            <p:spPr bwMode="auto">
              <a:xfrm>
                <a:off x="3729038" y="3490913"/>
                <a:ext cx="34925" cy="88900"/>
              </a:xfrm>
              <a:custGeom>
                <a:avLst/>
                <a:gdLst>
                  <a:gd name="T0" fmla="*/ 9 w 10"/>
                  <a:gd name="T1" fmla="*/ 24 h 26"/>
                  <a:gd name="T2" fmla="*/ 7 w 10"/>
                  <a:gd name="T3" fmla="*/ 12 h 26"/>
                  <a:gd name="T4" fmla="*/ 4 w 10"/>
                  <a:gd name="T5" fmla="*/ 2 h 26"/>
                  <a:gd name="T6" fmla="*/ 0 w 10"/>
                  <a:gd name="T7" fmla="*/ 3 h 26"/>
                  <a:gd name="T8" fmla="*/ 2 w 10"/>
                  <a:gd name="T9" fmla="*/ 12 h 26"/>
                  <a:gd name="T10" fmla="*/ 6 w 10"/>
                  <a:gd name="T11" fmla="*/ 24 h 26"/>
                  <a:gd name="T12" fmla="*/ 9 w 10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6">
                    <a:moveTo>
                      <a:pt x="9" y="24"/>
                    </a:moveTo>
                    <a:cubicBezTo>
                      <a:pt x="10" y="20"/>
                      <a:pt x="8" y="16"/>
                      <a:pt x="7" y="12"/>
                    </a:cubicBezTo>
                    <a:cubicBezTo>
                      <a:pt x="6" y="8"/>
                      <a:pt x="5" y="5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0" y="6"/>
                      <a:pt x="1" y="9"/>
                      <a:pt x="2" y="12"/>
                    </a:cubicBezTo>
                    <a:cubicBezTo>
                      <a:pt x="3" y="16"/>
                      <a:pt x="4" y="20"/>
                      <a:pt x="6" y="24"/>
                    </a:cubicBezTo>
                    <a:cubicBezTo>
                      <a:pt x="6" y="26"/>
                      <a:pt x="9" y="26"/>
                      <a:pt x="9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3" name="Freeform 1125"/>
              <p:cNvSpPr>
                <a:spLocks/>
              </p:cNvSpPr>
              <p:nvPr/>
            </p:nvSpPr>
            <p:spPr bwMode="auto">
              <a:xfrm>
                <a:off x="3743325" y="3552826"/>
                <a:ext cx="112713" cy="61913"/>
              </a:xfrm>
              <a:custGeom>
                <a:avLst/>
                <a:gdLst>
                  <a:gd name="T0" fmla="*/ 31 w 33"/>
                  <a:gd name="T1" fmla="*/ 13 h 18"/>
                  <a:gd name="T2" fmla="*/ 16 w 33"/>
                  <a:gd name="T3" fmla="*/ 5 h 18"/>
                  <a:gd name="T4" fmla="*/ 3 w 33"/>
                  <a:gd name="T5" fmla="*/ 1 h 18"/>
                  <a:gd name="T6" fmla="*/ 2 w 33"/>
                  <a:gd name="T7" fmla="*/ 6 h 18"/>
                  <a:gd name="T8" fmla="*/ 14 w 33"/>
                  <a:gd name="T9" fmla="*/ 10 h 18"/>
                  <a:gd name="T10" fmla="*/ 29 w 33"/>
                  <a:gd name="T11" fmla="*/ 17 h 18"/>
                  <a:gd name="T12" fmla="*/ 31 w 33"/>
                  <a:gd name="T13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8">
                    <a:moveTo>
                      <a:pt x="31" y="13"/>
                    </a:moveTo>
                    <a:cubicBezTo>
                      <a:pt x="26" y="10"/>
                      <a:pt x="21" y="7"/>
                      <a:pt x="16" y="5"/>
                    </a:cubicBezTo>
                    <a:cubicBezTo>
                      <a:pt x="12" y="3"/>
                      <a:pt x="7" y="0"/>
                      <a:pt x="3" y="1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5" y="8"/>
                      <a:pt x="10" y="8"/>
                      <a:pt x="14" y="10"/>
                    </a:cubicBezTo>
                    <a:cubicBezTo>
                      <a:pt x="19" y="12"/>
                      <a:pt x="24" y="14"/>
                      <a:pt x="29" y="17"/>
                    </a:cubicBezTo>
                    <a:cubicBezTo>
                      <a:pt x="32" y="18"/>
                      <a:pt x="33" y="15"/>
                      <a:pt x="31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4" name="Freeform 1126"/>
              <p:cNvSpPr>
                <a:spLocks/>
              </p:cNvSpPr>
              <p:nvPr/>
            </p:nvSpPr>
            <p:spPr bwMode="auto">
              <a:xfrm>
                <a:off x="3849688" y="3573463"/>
                <a:ext cx="71438" cy="41275"/>
              </a:xfrm>
              <a:custGeom>
                <a:avLst/>
                <a:gdLst>
                  <a:gd name="T0" fmla="*/ 18 w 21"/>
                  <a:gd name="T1" fmla="*/ 0 h 12"/>
                  <a:gd name="T2" fmla="*/ 7 w 21"/>
                  <a:gd name="T3" fmla="*/ 3 h 12"/>
                  <a:gd name="T4" fmla="*/ 1 w 21"/>
                  <a:gd name="T5" fmla="*/ 10 h 12"/>
                  <a:gd name="T6" fmla="*/ 4 w 21"/>
                  <a:gd name="T7" fmla="*/ 12 h 12"/>
                  <a:gd name="T8" fmla="*/ 10 w 21"/>
                  <a:gd name="T9" fmla="*/ 8 h 12"/>
                  <a:gd name="T10" fmla="*/ 19 w 21"/>
                  <a:gd name="T11" fmla="*/ 3 h 12"/>
                  <a:gd name="T12" fmla="*/ 18 w 2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2">
                    <a:moveTo>
                      <a:pt x="18" y="0"/>
                    </a:moveTo>
                    <a:cubicBezTo>
                      <a:pt x="14" y="0"/>
                      <a:pt x="10" y="1"/>
                      <a:pt x="7" y="3"/>
                    </a:cubicBezTo>
                    <a:cubicBezTo>
                      <a:pt x="4" y="4"/>
                      <a:pt x="0" y="7"/>
                      <a:pt x="1" y="10"/>
                    </a:cubicBezTo>
                    <a:cubicBezTo>
                      <a:pt x="1" y="11"/>
                      <a:pt x="3" y="12"/>
                      <a:pt x="4" y="12"/>
                    </a:cubicBezTo>
                    <a:cubicBezTo>
                      <a:pt x="6" y="11"/>
                      <a:pt x="8" y="9"/>
                      <a:pt x="10" y="8"/>
                    </a:cubicBezTo>
                    <a:cubicBezTo>
                      <a:pt x="13" y="6"/>
                      <a:pt x="16" y="5"/>
                      <a:pt x="19" y="3"/>
                    </a:cubicBezTo>
                    <a:cubicBezTo>
                      <a:pt x="21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5" name="Freeform 1127"/>
              <p:cNvSpPr>
                <a:spLocks/>
              </p:cNvSpPr>
              <p:nvPr/>
            </p:nvSpPr>
            <p:spPr bwMode="auto">
              <a:xfrm>
                <a:off x="3903663" y="3570288"/>
                <a:ext cx="93663" cy="88900"/>
              </a:xfrm>
              <a:custGeom>
                <a:avLst/>
                <a:gdLst>
                  <a:gd name="T0" fmla="*/ 27 w 27"/>
                  <a:gd name="T1" fmla="*/ 24 h 26"/>
                  <a:gd name="T2" fmla="*/ 24 w 27"/>
                  <a:gd name="T3" fmla="*/ 17 h 26"/>
                  <a:gd name="T4" fmla="*/ 18 w 27"/>
                  <a:gd name="T5" fmla="*/ 9 h 26"/>
                  <a:gd name="T6" fmla="*/ 2 w 27"/>
                  <a:gd name="T7" fmla="*/ 1 h 26"/>
                  <a:gd name="T8" fmla="*/ 1 w 27"/>
                  <a:gd name="T9" fmla="*/ 4 h 26"/>
                  <a:gd name="T10" fmla="*/ 6 w 27"/>
                  <a:gd name="T11" fmla="*/ 8 h 26"/>
                  <a:gd name="T12" fmla="*/ 14 w 27"/>
                  <a:gd name="T13" fmla="*/ 13 h 26"/>
                  <a:gd name="T14" fmla="*/ 19 w 27"/>
                  <a:gd name="T15" fmla="*/ 19 h 26"/>
                  <a:gd name="T16" fmla="*/ 25 w 27"/>
                  <a:gd name="T17" fmla="*/ 25 h 26"/>
                  <a:gd name="T18" fmla="*/ 27 w 27"/>
                  <a:gd name="T1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26" y="21"/>
                      <a:pt x="26" y="19"/>
                      <a:pt x="24" y="17"/>
                    </a:cubicBezTo>
                    <a:cubicBezTo>
                      <a:pt x="23" y="14"/>
                      <a:pt x="20" y="11"/>
                      <a:pt x="18" y="9"/>
                    </a:cubicBezTo>
                    <a:cubicBezTo>
                      <a:pt x="14" y="5"/>
                      <a:pt x="8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2" y="6"/>
                      <a:pt x="4" y="7"/>
                      <a:pt x="6" y="8"/>
                    </a:cubicBezTo>
                    <a:cubicBezTo>
                      <a:pt x="9" y="9"/>
                      <a:pt x="11" y="11"/>
                      <a:pt x="14" y="13"/>
                    </a:cubicBezTo>
                    <a:cubicBezTo>
                      <a:pt x="16" y="15"/>
                      <a:pt x="17" y="17"/>
                      <a:pt x="19" y="19"/>
                    </a:cubicBezTo>
                    <a:cubicBezTo>
                      <a:pt x="21" y="21"/>
                      <a:pt x="23" y="23"/>
                      <a:pt x="25" y="25"/>
                    </a:cubicBezTo>
                    <a:cubicBezTo>
                      <a:pt x="26" y="26"/>
                      <a:pt x="27" y="25"/>
                      <a:pt x="27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6" name="Freeform 1128"/>
              <p:cNvSpPr>
                <a:spLocks/>
              </p:cNvSpPr>
              <p:nvPr/>
            </p:nvSpPr>
            <p:spPr bwMode="auto">
              <a:xfrm>
                <a:off x="3962400" y="3641726"/>
                <a:ext cx="47625" cy="85725"/>
              </a:xfrm>
              <a:custGeom>
                <a:avLst/>
                <a:gdLst>
                  <a:gd name="T0" fmla="*/ 3 w 14"/>
                  <a:gd name="T1" fmla="*/ 23 h 25"/>
                  <a:gd name="T2" fmla="*/ 12 w 14"/>
                  <a:gd name="T3" fmla="*/ 6 h 25"/>
                  <a:gd name="T4" fmla="*/ 8 w 14"/>
                  <a:gd name="T5" fmla="*/ 3 h 25"/>
                  <a:gd name="T6" fmla="*/ 1 w 14"/>
                  <a:gd name="T7" fmla="*/ 22 h 25"/>
                  <a:gd name="T8" fmla="*/ 3 w 1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3"/>
                    </a:moveTo>
                    <a:cubicBezTo>
                      <a:pt x="7" y="18"/>
                      <a:pt x="10" y="12"/>
                      <a:pt x="12" y="6"/>
                    </a:cubicBezTo>
                    <a:cubicBezTo>
                      <a:pt x="14" y="3"/>
                      <a:pt x="10" y="0"/>
                      <a:pt x="8" y="3"/>
                    </a:cubicBezTo>
                    <a:cubicBezTo>
                      <a:pt x="5" y="9"/>
                      <a:pt x="2" y="15"/>
                      <a:pt x="1" y="22"/>
                    </a:cubicBezTo>
                    <a:cubicBezTo>
                      <a:pt x="0" y="23"/>
                      <a:pt x="2" y="25"/>
                      <a:pt x="3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7" name="Freeform 1129"/>
              <p:cNvSpPr>
                <a:spLocks/>
              </p:cNvSpPr>
              <p:nvPr/>
            </p:nvSpPr>
            <p:spPr bwMode="auto">
              <a:xfrm>
                <a:off x="3948113" y="3697288"/>
                <a:ext cx="65088" cy="103188"/>
              </a:xfrm>
              <a:custGeom>
                <a:avLst/>
                <a:gdLst>
                  <a:gd name="T0" fmla="*/ 14 w 19"/>
                  <a:gd name="T1" fmla="*/ 30 h 30"/>
                  <a:gd name="T2" fmla="*/ 1 w 19"/>
                  <a:gd name="T3" fmla="*/ 4 h 30"/>
                  <a:gd name="T4" fmla="*/ 1 w 19"/>
                  <a:gd name="T5" fmla="*/ 7 h 30"/>
                  <a:gd name="T6" fmla="*/ 3 w 19"/>
                  <a:gd name="T7" fmla="*/ 9 h 30"/>
                  <a:gd name="T8" fmla="*/ 7 w 19"/>
                  <a:gd name="T9" fmla="*/ 16 h 30"/>
                  <a:gd name="T10" fmla="*/ 10 w 19"/>
                  <a:gd name="T11" fmla="*/ 25 h 30"/>
                  <a:gd name="T12" fmla="*/ 13 w 19"/>
                  <a:gd name="T13" fmla="*/ 30 h 30"/>
                  <a:gd name="T14" fmla="*/ 14 w 1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0">
                    <a:moveTo>
                      <a:pt x="14" y="30"/>
                    </a:moveTo>
                    <a:cubicBezTo>
                      <a:pt x="19" y="25"/>
                      <a:pt x="9" y="0"/>
                      <a:pt x="1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5" y="11"/>
                      <a:pt x="6" y="13"/>
                      <a:pt x="7" y="16"/>
                    </a:cubicBezTo>
                    <a:cubicBezTo>
                      <a:pt x="9" y="19"/>
                      <a:pt x="10" y="22"/>
                      <a:pt x="10" y="25"/>
                    </a:cubicBezTo>
                    <a:cubicBezTo>
                      <a:pt x="11" y="27"/>
                      <a:pt x="11" y="29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8" name="Freeform 1130"/>
              <p:cNvSpPr>
                <a:spLocks/>
              </p:cNvSpPr>
              <p:nvPr/>
            </p:nvSpPr>
            <p:spPr bwMode="auto">
              <a:xfrm>
                <a:off x="3997325" y="3800476"/>
                <a:ext cx="71438" cy="57150"/>
              </a:xfrm>
              <a:custGeom>
                <a:avLst/>
                <a:gdLst>
                  <a:gd name="T0" fmla="*/ 0 w 21"/>
                  <a:gd name="T1" fmla="*/ 2 h 17"/>
                  <a:gd name="T2" fmla="*/ 1 w 21"/>
                  <a:gd name="T3" fmla="*/ 4 h 17"/>
                  <a:gd name="T4" fmla="*/ 1 w 21"/>
                  <a:gd name="T5" fmla="*/ 6 h 17"/>
                  <a:gd name="T6" fmla="*/ 9 w 21"/>
                  <a:gd name="T7" fmla="*/ 12 h 17"/>
                  <a:gd name="T8" fmla="*/ 20 w 21"/>
                  <a:gd name="T9" fmla="*/ 15 h 17"/>
                  <a:gd name="T10" fmla="*/ 20 w 21"/>
                  <a:gd name="T11" fmla="*/ 14 h 17"/>
                  <a:gd name="T12" fmla="*/ 13 w 21"/>
                  <a:gd name="T13" fmla="*/ 9 h 17"/>
                  <a:gd name="T14" fmla="*/ 4 w 21"/>
                  <a:gd name="T15" fmla="*/ 3 h 17"/>
                  <a:gd name="T16" fmla="*/ 2 w 21"/>
                  <a:gd name="T17" fmla="*/ 2 h 17"/>
                  <a:gd name="T18" fmla="*/ 2 w 21"/>
                  <a:gd name="T19" fmla="*/ 2 h 17"/>
                  <a:gd name="T20" fmla="*/ 3 w 21"/>
                  <a:gd name="T21" fmla="*/ 3 h 17"/>
                  <a:gd name="T22" fmla="*/ 2 w 21"/>
                  <a:gd name="T23" fmla="*/ 1 h 17"/>
                  <a:gd name="T24" fmla="*/ 0 w 21"/>
                  <a:gd name="T2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4" y="8"/>
                      <a:pt x="6" y="10"/>
                      <a:pt x="9" y="12"/>
                    </a:cubicBezTo>
                    <a:cubicBezTo>
                      <a:pt x="12" y="14"/>
                      <a:pt x="17" y="17"/>
                      <a:pt x="20" y="15"/>
                    </a:cubicBezTo>
                    <a:cubicBezTo>
                      <a:pt x="20" y="15"/>
                      <a:pt x="21" y="14"/>
                      <a:pt x="20" y="14"/>
                    </a:cubicBezTo>
                    <a:cubicBezTo>
                      <a:pt x="19" y="11"/>
                      <a:pt x="15" y="10"/>
                      <a:pt x="13" y="9"/>
                    </a:cubicBezTo>
                    <a:cubicBezTo>
                      <a:pt x="10" y="7"/>
                      <a:pt x="7" y="5"/>
                      <a:pt x="4" y="3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9" name="Freeform 1131"/>
              <p:cNvSpPr>
                <a:spLocks/>
              </p:cNvSpPr>
              <p:nvPr/>
            </p:nvSpPr>
            <p:spPr bwMode="auto">
              <a:xfrm>
                <a:off x="4030663" y="3844926"/>
                <a:ext cx="52388" cy="136525"/>
              </a:xfrm>
              <a:custGeom>
                <a:avLst/>
                <a:gdLst>
                  <a:gd name="T0" fmla="*/ 4 w 15"/>
                  <a:gd name="T1" fmla="*/ 38 h 40"/>
                  <a:gd name="T2" fmla="*/ 10 w 15"/>
                  <a:gd name="T3" fmla="*/ 1 h 40"/>
                  <a:gd name="T4" fmla="*/ 8 w 15"/>
                  <a:gd name="T5" fmla="*/ 1 h 40"/>
                  <a:gd name="T6" fmla="*/ 6 w 15"/>
                  <a:gd name="T7" fmla="*/ 15 h 40"/>
                  <a:gd name="T8" fmla="*/ 1 w 15"/>
                  <a:gd name="T9" fmla="*/ 35 h 40"/>
                  <a:gd name="T10" fmla="*/ 4 w 15"/>
                  <a:gd name="T11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0">
                    <a:moveTo>
                      <a:pt x="4" y="38"/>
                    </a:moveTo>
                    <a:cubicBezTo>
                      <a:pt x="10" y="28"/>
                      <a:pt x="15" y="11"/>
                      <a:pt x="10" y="1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6" y="5"/>
                      <a:pt x="7" y="10"/>
                      <a:pt x="6" y="15"/>
                    </a:cubicBezTo>
                    <a:cubicBezTo>
                      <a:pt x="5" y="22"/>
                      <a:pt x="4" y="29"/>
                      <a:pt x="1" y="35"/>
                    </a:cubicBezTo>
                    <a:cubicBezTo>
                      <a:pt x="0" y="38"/>
                      <a:pt x="3" y="40"/>
                      <a:pt x="4" y="3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0" name="Freeform 1132"/>
              <p:cNvSpPr>
                <a:spLocks/>
              </p:cNvSpPr>
              <p:nvPr/>
            </p:nvSpPr>
            <p:spPr bwMode="auto">
              <a:xfrm>
                <a:off x="3971925" y="3948113"/>
                <a:ext cx="79375" cy="30163"/>
              </a:xfrm>
              <a:custGeom>
                <a:avLst/>
                <a:gdLst>
                  <a:gd name="T0" fmla="*/ 21 w 23"/>
                  <a:gd name="T1" fmla="*/ 1 h 9"/>
                  <a:gd name="T2" fmla="*/ 2 w 23"/>
                  <a:gd name="T3" fmla="*/ 5 h 9"/>
                  <a:gd name="T4" fmla="*/ 4 w 23"/>
                  <a:gd name="T5" fmla="*/ 8 h 9"/>
                  <a:gd name="T6" fmla="*/ 20 w 23"/>
                  <a:gd name="T7" fmla="*/ 5 h 9"/>
                  <a:gd name="T8" fmla="*/ 21 w 2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21" y="1"/>
                    </a:moveTo>
                    <a:cubicBezTo>
                      <a:pt x="15" y="0"/>
                      <a:pt x="7" y="1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9" y="6"/>
                      <a:pt x="15" y="5"/>
                      <a:pt x="20" y="5"/>
                    </a:cubicBezTo>
                    <a:cubicBezTo>
                      <a:pt x="22" y="5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1" name="Freeform 1133"/>
              <p:cNvSpPr>
                <a:spLocks/>
              </p:cNvSpPr>
              <p:nvPr/>
            </p:nvSpPr>
            <p:spPr bwMode="auto">
              <a:xfrm>
                <a:off x="3903663" y="3957638"/>
                <a:ext cx="82550" cy="85725"/>
              </a:xfrm>
              <a:custGeom>
                <a:avLst/>
                <a:gdLst>
                  <a:gd name="T0" fmla="*/ 3 w 24"/>
                  <a:gd name="T1" fmla="*/ 25 h 25"/>
                  <a:gd name="T2" fmla="*/ 17 w 24"/>
                  <a:gd name="T3" fmla="*/ 13 h 25"/>
                  <a:gd name="T4" fmla="*/ 21 w 24"/>
                  <a:gd name="T5" fmla="*/ 0 h 25"/>
                  <a:gd name="T6" fmla="*/ 19 w 24"/>
                  <a:gd name="T7" fmla="*/ 0 h 25"/>
                  <a:gd name="T8" fmla="*/ 12 w 24"/>
                  <a:gd name="T9" fmla="*/ 9 h 25"/>
                  <a:gd name="T10" fmla="*/ 1 w 24"/>
                  <a:gd name="T11" fmla="*/ 22 h 25"/>
                  <a:gd name="T12" fmla="*/ 3 w 2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5">
                    <a:moveTo>
                      <a:pt x="3" y="25"/>
                    </a:moveTo>
                    <a:cubicBezTo>
                      <a:pt x="9" y="23"/>
                      <a:pt x="13" y="17"/>
                      <a:pt x="17" y="13"/>
                    </a:cubicBezTo>
                    <a:cubicBezTo>
                      <a:pt x="19" y="10"/>
                      <a:pt x="24" y="3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6" y="1"/>
                      <a:pt x="14" y="7"/>
                      <a:pt x="12" y="9"/>
                    </a:cubicBezTo>
                    <a:cubicBezTo>
                      <a:pt x="9" y="14"/>
                      <a:pt x="4" y="17"/>
                      <a:pt x="1" y="22"/>
                    </a:cubicBezTo>
                    <a:cubicBezTo>
                      <a:pt x="0" y="23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2" name="Freeform 1134"/>
              <p:cNvSpPr>
                <a:spLocks/>
              </p:cNvSpPr>
              <p:nvPr/>
            </p:nvSpPr>
            <p:spPr bwMode="auto">
              <a:xfrm>
                <a:off x="3903663" y="4043363"/>
                <a:ext cx="41275" cy="82550"/>
              </a:xfrm>
              <a:custGeom>
                <a:avLst/>
                <a:gdLst>
                  <a:gd name="T0" fmla="*/ 10 w 12"/>
                  <a:gd name="T1" fmla="*/ 23 h 24"/>
                  <a:gd name="T2" fmla="*/ 10 w 12"/>
                  <a:gd name="T3" fmla="*/ 9 h 24"/>
                  <a:gd name="T4" fmla="*/ 2 w 12"/>
                  <a:gd name="T5" fmla="*/ 0 h 24"/>
                  <a:gd name="T6" fmla="*/ 0 w 12"/>
                  <a:gd name="T7" fmla="*/ 2 h 24"/>
                  <a:gd name="T8" fmla="*/ 5 w 12"/>
                  <a:gd name="T9" fmla="*/ 10 h 24"/>
                  <a:gd name="T10" fmla="*/ 8 w 12"/>
                  <a:gd name="T11" fmla="*/ 23 h 24"/>
                  <a:gd name="T12" fmla="*/ 10 w 12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4">
                    <a:moveTo>
                      <a:pt x="10" y="23"/>
                    </a:moveTo>
                    <a:cubicBezTo>
                      <a:pt x="12" y="18"/>
                      <a:pt x="12" y="14"/>
                      <a:pt x="10" y="9"/>
                    </a:cubicBezTo>
                    <a:cubicBezTo>
                      <a:pt x="9" y="6"/>
                      <a:pt x="6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5"/>
                      <a:pt x="4" y="7"/>
                      <a:pt x="5" y="10"/>
                    </a:cubicBezTo>
                    <a:cubicBezTo>
                      <a:pt x="7" y="14"/>
                      <a:pt x="8" y="19"/>
                      <a:pt x="8" y="23"/>
                    </a:cubicBezTo>
                    <a:cubicBezTo>
                      <a:pt x="9" y="24"/>
                      <a:pt x="10" y="24"/>
                      <a:pt x="10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3" name="Freeform 1135"/>
              <p:cNvSpPr>
                <a:spLocks/>
              </p:cNvSpPr>
              <p:nvPr/>
            </p:nvSpPr>
            <p:spPr bwMode="auto">
              <a:xfrm>
                <a:off x="3797300" y="4125913"/>
                <a:ext cx="73025" cy="65088"/>
              </a:xfrm>
              <a:custGeom>
                <a:avLst/>
                <a:gdLst>
                  <a:gd name="T0" fmla="*/ 2 w 21"/>
                  <a:gd name="T1" fmla="*/ 0 h 19"/>
                  <a:gd name="T2" fmla="*/ 1 w 21"/>
                  <a:gd name="T3" fmla="*/ 0 h 19"/>
                  <a:gd name="T4" fmla="*/ 0 w 21"/>
                  <a:gd name="T5" fmla="*/ 2 h 19"/>
                  <a:gd name="T6" fmla="*/ 16 w 21"/>
                  <a:gd name="T7" fmla="*/ 18 h 19"/>
                  <a:gd name="T8" fmla="*/ 18 w 21"/>
                  <a:gd name="T9" fmla="*/ 13 h 19"/>
                  <a:gd name="T10" fmla="*/ 7 w 21"/>
                  <a:gd name="T11" fmla="*/ 7 h 19"/>
                  <a:gd name="T12" fmla="*/ 4 w 21"/>
                  <a:gd name="T13" fmla="*/ 3 h 19"/>
                  <a:gd name="T14" fmla="*/ 2 w 21"/>
                  <a:gd name="T15" fmla="*/ 0 h 19"/>
                  <a:gd name="T16" fmla="*/ 2 w 21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1"/>
                      <a:pt x="9" y="16"/>
                      <a:pt x="16" y="18"/>
                    </a:cubicBezTo>
                    <a:cubicBezTo>
                      <a:pt x="19" y="19"/>
                      <a:pt x="21" y="15"/>
                      <a:pt x="18" y="13"/>
                    </a:cubicBezTo>
                    <a:cubicBezTo>
                      <a:pt x="14" y="12"/>
                      <a:pt x="11" y="10"/>
                      <a:pt x="7" y="7"/>
                    </a:cubicBezTo>
                    <a:cubicBezTo>
                      <a:pt x="6" y="6"/>
                      <a:pt x="5" y="4"/>
                      <a:pt x="4" y="3"/>
                    </a:cubicBezTo>
                    <a:cubicBezTo>
                      <a:pt x="4" y="3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4" name="Freeform 1136"/>
              <p:cNvSpPr>
                <a:spLocks/>
              </p:cNvSpPr>
              <p:nvPr/>
            </p:nvSpPr>
            <p:spPr bwMode="auto">
              <a:xfrm>
                <a:off x="3852863" y="4119563"/>
                <a:ext cx="85725" cy="68263"/>
              </a:xfrm>
              <a:custGeom>
                <a:avLst/>
                <a:gdLst>
                  <a:gd name="T0" fmla="*/ 24 w 25"/>
                  <a:gd name="T1" fmla="*/ 0 h 20"/>
                  <a:gd name="T2" fmla="*/ 21 w 25"/>
                  <a:gd name="T3" fmla="*/ 1 h 20"/>
                  <a:gd name="T4" fmla="*/ 18 w 25"/>
                  <a:gd name="T5" fmla="*/ 3 h 20"/>
                  <a:gd name="T6" fmla="*/ 9 w 25"/>
                  <a:gd name="T7" fmla="*/ 8 h 20"/>
                  <a:gd name="T8" fmla="*/ 0 w 25"/>
                  <a:gd name="T9" fmla="*/ 18 h 20"/>
                  <a:gd name="T10" fmla="*/ 3 w 25"/>
                  <a:gd name="T11" fmla="*/ 19 h 20"/>
                  <a:gd name="T12" fmla="*/ 13 w 25"/>
                  <a:gd name="T13" fmla="*/ 12 h 20"/>
                  <a:gd name="T14" fmla="*/ 21 w 25"/>
                  <a:gd name="T15" fmla="*/ 7 h 20"/>
                  <a:gd name="T16" fmla="*/ 24 w 25"/>
                  <a:gd name="T17" fmla="*/ 4 h 20"/>
                  <a:gd name="T18" fmla="*/ 25 w 25"/>
                  <a:gd name="T19" fmla="*/ 1 h 20"/>
                  <a:gd name="T20" fmla="*/ 24 w 25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0">
                    <a:moveTo>
                      <a:pt x="24" y="0"/>
                    </a:moveTo>
                    <a:cubicBezTo>
                      <a:pt x="23" y="1"/>
                      <a:pt x="22" y="0"/>
                      <a:pt x="21" y="1"/>
                    </a:cubicBezTo>
                    <a:cubicBezTo>
                      <a:pt x="20" y="1"/>
                      <a:pt x="19" y="2"/>
                      <a:pt x="18" y="3"/>
                    </a:cubicBezTo>
                    <a:cubicBezTo>
                      <a:pt x="15" y="5"/>
                      <a:pt x="12" y="6"/>
                      <a:pt x="9" y="8"/>
                    </a:cubicBezTo>
                    <a:cubicBezTo>
                      <a:pt x="6" y="11"/>
                      <a:pt x="0" y="14"/>
                      <a:pt x="0" y="18"/>
                    </a:cubicBezTo>
                    <a:cubicBezTo>
                      <a:pt x="0" y="19"/>
                      <a:pt x="2" y="20"/>
                      <a:pt x="3" y="19"/>
                    </a:cubicBezTo>
                    <a:cubicBezTo>
                      <a:pt x="6" y="18"/>
                      <a:pt x="10" y="15"/>
                      <a:pt x="13" y="12"/>
                    </a:cubicBezTo>
                    <a:cubicBezTo>
                      <a:pt x="16" y="11"/>
                      <a:pt x="18" y="8"/>
                      <a:pt x="21" y="7"/>
                    </a:cubicBezTo>
                    <a:cubicBezTo>
                      <a:pt x="22" y="6"/>
                      <a:pt x="23" y="5"/>
                      <a:pt x="24" y="4"/>
                    </a:cubicBezTo>
                    <a:cubicBezTo>
                      <a:pt x="25" y="3"/>
                      <a:pt x="24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5" name="Freeform 1137"/>
              <p:cNvSpPr>
                <a:spLocks/>
              </p:cNvSpPr>
              <p:nvPr/>
            </p:nvSpPr>
            <p:spPr bwMode="auto">
              <a:xfrm>
                <a:off x="3702050" y="4111626"/>
                <a:ext cx="103188" cy="41275"/>
              </a:xfrm>
              <a:custGeom>
                <a:avLst/>
                <a:gdLst>
                  <a:gd name="T0" fmla="*/ 3 w 30"/>
                  <a:gd name="T1" fmla="*/ 9 h 12"/>
                  <a:gd name="T2" fmla="*/ 13 w 30"/>
                  <a:gd name="T3" fmla="*/ 9 h 12"/>
                  <a:gd name="T4" fmla="*/ 26 w 30"/>
                  <a:gd name="T5" fmla="*/ 6 h 12"/>
                  <a:gd name="T6" fmla="*/ 24 w 30"/>
                  <a:gd name="T7" fmla="*/ 1 h 12"/>
                  <a:gd name="T8" fmla="*/ 8 w 30"/>
                  <a:gd name="T9" fmla="*/ 4 h 12"/>
                  <a:gd name="T10" fmla="*/ 3 w 30"/>
                  <a:gd name="T1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2">
                    <a:moveTo>
                      <a:pt x="3" y="9"/>
                    </a:moveTo>
                    <a:cubicBezTo>
                      <a:pt x="5" y="12"/>
                      <a:pt x="9" y="10"/>
                      <a:pt x="13" y="9"/>
                    </a:cubicBezTo>
                    <a:cubicBezTo>
                      <a:pt x="17" y="8"/>
                      <a:pt x="21" y="7"/>
                      <a:pt x="26" y="6"/>
                    </a:cubicBezTo>
                    <a:cubicBezTo>
                      <a:pt x="30" y="6"/>
                      <a:pt x="28" y="0"/>
                      <a:pt x="24" y="1"/>
                    </a:cubicBezTo>
                    <a:cubicBezTo>
                      <a:pt x="19" y="1"/>
                      <a:pt x="14" y="3"/>
                      <a:pt x="8" y="4"/>
                    </a:cubicBezTo>
                    <a:cubicBezTo>
                      <a:pt x="7" y="4"/>
                      <a:pt x="0" y="6"/>
                      <a:pt x="3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6" name="Freeform 1138"/>
              <p:cNvSpPr>
                <a:spLocks/>
              </p:cNvSpPr>
              <p:nvPr/>
            </p:nvSpPr>
            <p:spPr bwMode="auto">
              <a:xfrm>
                <a:off x="3649663" y="4125913"/>
                <a:ext cx="61913" cy="82550"/>
              </a:xfrm>
              <a:custGeom>
                <a:avLst/>
                <a:gdLst>
                  <a:gd name="T0" fmla="*/ 6 w 18"/>
                  <a:gd name="T1" fmla="*/ 22 h 24"/>
                  <a:gd name="T2" fmla="*/ 17 w 18"/>
                  <a:gd name="T3" fmla="*/ 5 h 24"/>
                  <a:gd name="T4" fmla="*/ 12 w 18"/>
                  <a:gd name="T5" fmla="*/ 2 h 24"/>
                  <a:gd name="T6" fmla="*/ 8 w 18"/>
                  <a:gd name="T7" fmla="*/ 10 h 24"/>
                  <a:gd name="T8" fmla="*/ 2 w 18"/>
                  <a:gd name="T9" fmla="*/ 19 h 24"/>
                  <a:gd name="T10" fmla="*/ 6 w 18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22"/>
                    </a:moveTo>
                    <a:cubicBezTo>
                      <a:pt x="11" y="18"/>
                      <a:pt x="15" y="11"/>
                      <a:pt x="17" y="5"/>
                    </a:cubicBezTo>
                    <a:cubicBezTo>
                      <a:pt x="18" y="1"/>
                      <a:pt x="13" y="0"/>
                      <a:pt x="12" y="2"/>
                    </a:cubicBezTo>
                    <a:cubicBezTo>
                      <a:pt x="10" y="5"/>
                      <a:pt x="9" y="8"/>
                      <a:pt x="8" y="10"/>
                    </a:cubicBezTo>
                    <a:cubicBezTo>
                      <a:pt x="6" y="13"/>
                      <a:pt x="4" y="16"/>
                      <a:pt x="2" y="19"/>
                    </a:cubicBezTo>
                    <a:cubicBezTo>
                      <a:pt x="0" y="22"/>
                      <a:pt x="4" y="24"/>
                      <a:pt x="6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7" name="Freeform 1139"/>
              <p:cNvSpPr>
                <a:spLocks/>
              </p:cNvSpPr>
              <p:nvPr/>
            </p:nvSpPr>
            <p:spPr bwMode="auto">
              <a:xfrm>
                <a:off x="3575050" y="4173538"/>
                <a:ext cx="88900" cy="44450"/>
              </a:xfrm>
              <a:custGeom>
                <a:avLst/>
                <a:gdLst>
                  <a:gd name="T0" fmla="*/ 2 w 26"/>
                  <a:gd name="T1" fmla="*/ 1 h 13"/>
                  <a:gd name="T2" fmla="*/ 5 w 26"/>
                  <a:gd name="T3" fmla="*/ 5 h 13"/>
                  <a:gd name="T4" fmla="*/ 5 w 26"/>
                  <a:gd name="T5" fmla="*/ 7 h 13"/>
                  <a:gd name="T6" fmla="*/ 13 w 26"/>
                  <a:gd name="T7" fmla="*/ 11 h 13"/>
                  <a:gd name="T8" fmla="*/ 25 w 26"/>
                  <a:gd name="T9" fmla="*/ 6 h 13"/>
                  <a:gd name="T10" fmla="*/ 24 w 26"/>
                  <a:gd name="T11" fmla="*/ 5 h 13"/>
                  <a:gd name="T12" fmla="*/ 20 w 26"/>
                  <a:gd name="T13" fmla="*/ 5 h 13"/>
                  <a:gd name="T14" fmla="*/ 14 w 26"/>
                  <a:gd name="T15" fmla="*/ 5 h 13"/>
                  <a:gd name="T16" fmla="*/ 8 w 26"/>
                  <a:gd name="T17" fmla="*/ 3 h 13"/>
                  <a:gd name="T18" fmla="*/ 6 w 26"/>
                  <a:gd name="T19" fmla="*/ 3 h 13"/>
                  <a:gd name="T20" fmla="*/ 2 w 26"/>
                  <a:gd name="T21" fmla="*/ 1 h 13"/>
                  <a:gd name="T22" fmla="*/ 2 w 26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3">
                    <a:moveTo>
                      <a:pt x="2" y="1"/>
                    </a:moveTo>
                    <a:cubicBezTo>
                      <a:pt x="3" y="2"/>
                      <a:pt x="5" y="4"/>
                      <a:pt x="5" y="5"/>
                    </a:cubicBezTo>
                    <a:cubicBezTo>
                      <a:pt x="4" y="5"/>
                      <a:pt x="5" y="6"/>
                      <a:pt x="5" y="7"/>
                    </a:cubicBezTo>
                    <a:cubicBezTo>
                      <a:pt x="8" y="9"/>
                      <a:pt x="10" y="10"/>
                      <a:pt x="13" y="11"/>
                    </a:cubicBezTo>
                    <a:cubicBezTo>
                      <a:pt x="17" y="13"/>
                      <a:pt x="26" y="12"/>
                      <a:pt x="25" y="6"/>
                    </a:cubicBezTo>
                    <a:cubicBezTo>
                      <a:pt x="25" y="6"/>
                      <a:pt x="25" y="5"/>
                      <a:pt x="24" y="5"/>
                    </a:cubicBezTo>
                    <a:cubicBezTo>
                      <a:pt x="23" y="4"/>
                      <a:pt x="22" y="5"/>
                      <a:pt x="20" y="5"/>
                    </a:cubicBezTo>
                    <a:cubicBezTo>
                      <a:pt x="18" y="6"/>
                      <a:pt x="16" y="6"/>
                      <a:pt x="14" y="5"/>
                    </a:cubicBezTo>
                    <a:cubicBezTo>
                      <a:pt x="11" y="5"/>
                      <a:pt x="10" y="3"/>
                      <a:pt x="8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0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8" name="Freeform 1140"/>
              <p:cNvSpPr>
                <a:spLocks/>
              </p:cNvSpPr>
              <p:nvPr/>
            </p:nvSpPr>
            <p:spPr bwMode="auto">
              <a:xfrm>
                <a:off x="3540125" y="4167188"/>
                <a:ext cx="44450" cy="26988"/>
              </a:xfrm>
              <a:custGeom>
                <a:avLst/>
                <a:gdLst>
                  <a:gd name="T0" fmla="*/ 1 w 13"/>
                  <a:gd name="T1" fmla="*/ 3 h 8"/>
                  <a:gd name="T2" fmla="*/ 5 w 13"/>
                  <a:gd name="T3" fmla="*/ 7 h 8"/>
                  <a:gd name="T4" fmla="*/ 11 w 13"/>
                  <a:gd name="T5" fmla="*/ 7 h 8"/>
                  <a:gd name="T6" fmla="*/ 11 w 13"/>
                  <a:gd name="T7" fmla="*/ 3 h 8"/>
                  <a:gd name="T8" fmla="*/ 7 w 13"/>
                  <a:gd name="T9" fmla="*/ 2 h 8"/>
                  <a:gd name="T10" fmla="*/ 6 w 13"/>
                  <a:gd name="T11" fmla="*/ 1 h 8"/>
                  <a:gd name="T12" fmla="*/ 4 w 13"/>
                  <a:gd name="T13" fmla="*/ 1 h 8"/>
                  <a:gd name="T14" fmla="*/ 1 w 13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8">
                    <a:moveTo>
                      <a:pt x="1" y="3"/>
                    </a:moveTo>
                    <a:cubicBezTo>
                      <a:pt x="2" y="5"/>
                      <a:pt x="3" y="6"/>
                      <a:pt x="5" y="7"/>
                    </a:cubicBezTo>
                    <a:cubicBezTo>
                      <a:pt x="7" y="7"/>
                      <a:pt x="9" y="8"/>
                      <a:pt x="11" y="7"/>
                    </a:cubicBezTo>
                    <a:cubicBezTo>
                      <a:pt x="13" y="7"/>
                      <a:pt x="13" y="4"/>
                      <a:pt x="11" y="3"/>
                    </a:cubicBezTo>
                    <a:cubicBezTo>
                      <a:pt x="10" y="2"/>
                      <a:pt x="9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9" name="Freeform 1141"/>
              <p:cNvSpPr>
                <a:spLocks/>
              </p:cNvSpPr>
              <p:nvPr/>
            </p:nvSpPr>
            <p:spPr bwMode="auto">
              <a:xfrm>
                <a:off x="3551238" y="4105276"/>
                <a:ext cx="23813" cy="82550"/>
              </a:xfrm>
              <a:custGeom>
                <a:avLst/>
                <a:gdLst>
                  <a:gd name="T0" fmla="*/ 2 w 7"/>
                  <a:gd name="T1" fmla="*/ 1 h 24"/>
                  <a:gd name="T2" fmla="*/ 0 w 7"/>
                  <a:gd name="T3" fmla="*/ 13 h 24"/>
                  <a:gd name="T4" fmla="*/ 5 w 7"/>
                  <a:gd name="T5" fmla="*/ 24 h 24"/>
                  <a:gd name="T6" fmla="*/ 6 w 7"/>
                  <a:gd name="T7" fmla="*/ 23 h 24"/>
                  <a:gd name="T8" fmla="*/ 5 w 7"/>
                  <a:gd name="T9" fmla="*/ 15 h 24"/>
                  <a:gd name="T10" fmla="*/ 6 w 7"/>
                  <a:gd name="T11" fmla="*/ 3 h 24"/>
                  <a:gd name="T12" fmla="*/ 2 w 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4">
                    <a:moveTo>
                      <a:pt x="2" y="1"/>
                    </a:moveTo>
                    <a:cubicBezTo>
                      <a:pt x="0" y="5"/>
                      <a:pt x="0" y="9"/>
                      <a:pt x="0" y="13"/>
                    </a:cubicBezTo>
                    <a:cubicBezTo>
                      <a:pt x="1" y="17"/>
                      <a:pt x="1" y="22"/>
                      <a:pt x="5" y="24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7" y="20"/>
                      <a:pt x="5" y="18"/>
                      <a:pt x="5" y="15"/>
                    </a:cubicBezTo>
                    <a:cubicBezTo>
                      <a:pt x="4" y="11"/>
                      <a:pt x="4" y="7"/>
                      <a:pt x="6" y="3"/>
                    </a:cubicBezTo>
                    <a:cubicBezTo>
                      <a:pt x="7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0" name="Freeform 1142"/>
              <p:cNvSpPr>
                <a:spLocks/>
              </p:cNvSpPr>
              <p:nvPr/>
            </p:nvSpPr>
            <p:spPr bwMode="auto">
              <a:xfrm>
                <a:off x="3482975" y="4043363"/>
                <a:ext cx="74613" cy="58738"/>
              </a:xfrm>
              <a:custGeom>
                <a:avLst/>
                <a:gdLst>
                  <a:gd name="T0" fmla="*/ 1 w 22"/>
                  <a:gd name="T1" fmla="*/ 4 h 17"/>
                  <a:gd name="T2" fmla="*/ 10 w 22"/>
                  <a:gd name="T3" fmla="*/ 14 h 17"/>
                  <a:gd name="T4" fmla="*/ 22 w 22"/>
                  <a:gd name="T5" fmla="*/ 14 h 17"/>
                  <a:gd name="T6" fmla="*/ 22 w 22"/>
                  <a:gd name="T7" fmla="*/ 12 h 17"/>
                  <a:gd name="T8" fmla="*/ 20 w 22"/>
                  <a:gd name="T9" fmla="*/ 11 h 17"/>
                  <a:gd name="T10" fmla="*/ 13 w 22"/>
                  <a:gd name="T11" fmla="*/ 9 h 17"/>
                  <a:gd name="T12" fmla="*/ 1 w 22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7">
                    <a:moveTo>
                      <a:pt x="1" y="4"/>
                    </a:moveTo>
                    <a:cubicBezTo>
                      <a:pt x="0" y="8"/>
                      <a:pt x="7" y="12"/>
                      <a:pt x="10" y="14"/>
                    </a:cubicBezTo>
                    <a:cubicBezTo>
                      <a:pt x="14" y="16"/>
                      <a:pt x="18" y="17"/>
                      <a:pt x="22" y="14"/>
                    </a:cubicBezTo>
                    <a:cubicBezTo>
                      <a:pt x="22" y="13"/>
                      <a:pt x="22" y="13"/>
                      <a:pt x="22" y="12"/>
                    </a:cubicBezTo>
                    <a:cubicBezTo>
                      <a:pt x="22" y="11"/>
                      <a:pt x="21" y="11"/>
                      <a:pt x="20" y="11"/>
                    </a:cubicBezTo>
                    <a:cubicBezTo>
                      <a:pt x="17" y="10"/>
                      <a:pt x="15" y="10"/>
                      <a:pt x="13" y="9"/>
                    </a:cubicBezTo>
                    <a:cubicBezTo>
                      <a:pt x="11" y="8"/>
                      <a:pt x="3" y="0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1" name="Freeform 1143"/>
              <p:cNvSpPr>
                <a:spLocks/>
              </p:cNvSpPr>
              <p:nvPr/>
            </p:nvSpPr>
            <p:spPr bwMode="auto">
              <a:xfrm>
                <a:off x="3403600" y="4037013"/>
                <a:ext cx="92075" cy="44450"/>
              </a:xfrm>
              <a:custGeom>
                <a:avLst/>
                <a:gdLst>
                  <a:gd name="T0" fmla="*/ 1 w 27"/>
                  <a:gd name="T1" fmla="*/ 10 h 13"/>
                  <a:gd name="T2" fmla="*/ 24 w 27"/>
                  <a:gd name="T3" fmla="*/ 7 h 13"/>
                  <a:gd name="T4" fmla="*/ 27 w 27"/>
                  <a:gd name="T5" fmla="*/ 4 h 13"/>
                  <a:gd name="T6" fmla="*/ 26 w 27"/>
                  <a:gd name="T7" fmla="*/ 2 h 13"/>
                  <a:gd name="T8" fmla="*/ 23 w 27"/>
                  <a:gd name="T9" fmla="*/ 1 h 13"/>
                  <a:gd name="T10" fmla="*/ 2 w 27"/>
                  <a:gd name="T11" fmla="*/ 6 h 13"/>
                  <a:gd name="T12" fmla="*/ 1 w 27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1" y="10"/>
                    </a:moveTo>
                    <a:cubicBezTo>
                      <a:pt x="8" y="13"/>
                      <a:pt x="18" y="9"/>
                      <a:pt x="24" y="7"/>
                    </a:cubicBezTo>
                    <a:cubicBezTo>
                      <a:pt x="26" y="7"/>
                      <a:pt x="27" y="5"/>
                      <a:pt x="27" y="4"/>
                    </a:cubicBezTo>
                    <a:cubicBezTo>
                      <a:pt x="27" y="3"/>
                      <a:pt x="27" y="3"/>
                      <a:pt x="26" y="2"/>
                    </a:cubicBezTo>
                    <a:cubicBezTo>
                      <a:pt x="26" y="1"/>
                      <a:pt x="24" y="0"/>
                      <a:pt x="23" y="1"/>
                    </a:cubicBezTo>
                    <a:cubicBezTo>
                      <a:pt x="16" y="2"/>
                      <a:pt x="9" y="5"/>
                      <a:pt x="2" y="6"/>
                    </a:cubicBezTo>
                    <a:cubicBezTo>
                      <a:pt x="0" y="7"/>
                      <a:pt x="0" y="10"/>
                      <a:pt x="1" y="1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2" name="Freeform 1144"/>
              <p:cNvSpPr>
                <a:spLocks/>
              </p:cNvSpPr>
              <p:nvPr/>
            </p:nvSpPr>
            <p:spPr bwMode="auto">
              <a:xfrm>
                <a:off x="3362325" y="3943351"/>
                <a:ext cx="65088" cy="131763"/>
              </a:xfrm>
              <a:custGeom>
                <a:avLst/>
                <a:gdLst>
                  <a:gd name="T0" fmla="*/ 3 w 19"/>
                  <a:gd name="T1" fmla="*/ 5 h 38"/>
                  <a:gd name="T2" fmla="*/ 5 w 19"/>
                  <a:gd name="T3" fmla="*/ 5 h 38"/>
                  <a:gd name="T4" fmla="*/ 5 w 19"/>
                  <a:gd name="T5" fmla="*/ 3 h 38"/>
                  <a:gd name="T6" fmla="*/ 0 w 19"/>
                  <a:gd name="T7" fmla="*/ 4 h 38"/>
                  <a:gd name="T8" fmla="*/ 13 w 19"/>
                  <a:gd name="T9" fmla="*/ 35 h 38"/>
                  <a:gd name="T10" fmla="*/ 17 w 19"/>
                  <a:gd name="T11" fmla="*/ 32 h 38"/>
                  <a:gd name="T12" fmla="*/ 10 w 19"/>
                  <a:gd name="T13" fmla="*/ 20 h 38"/>
                  <a:gd name="T14" fmla="*/ 5 w 19"/>
                  <a:gd name="T15" fmla="*/ 3 h 38"/>
                  <a:gd name="T16" fmla="*/ 0 w 19"/>
                  <a:gd name="T17" fmla="*/ 5 h 38"/>
                  <a:gd name="T18" fmla="*/ 3 w 19"/>
                  <a:gd name="T19" fmla="*/ 8 h 38"/>
                  <a:gd name="T20" fmla="*/ 5 w 19"/>
                  <a:gd name="T21" fmla="*/ 8 h 38"/>
                  <a:gd name="T22" fmla="*/ 6 w 19"/>
                  <a:gd name="T23" fmla="*/ 6 h 38"/>
                  <a:gd name="T24" fmla="*/ 3 w 19"/>
                  <a:gd name="T25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38">
                    <a:moveTo>
                      <a:pt x="3" y="5"/>
                    </a:move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0"/>
                      <a:pt x="0" y="1"/>
                      <a:pt x="0" y="4"/>
                    </a:cubicBezTo>
                    <a:cubicBezTo>
                      <a:pt x="1" y="15"/>
                      <a:pt x="5" y="27"/>
                      <a:pt x="13" y="35"/>
                    </a:cubicBezTo>
                    <a:cubicBezTo>
                      <a:pt x="15" y="38"/>
                      <a:pt x="19" y="35"/>
                      <a:pt x="17" y="32"/>
                    </a:cubicBezTo>
                    <a:cubicBezTo>
                      <a:pt x="15" y="28"/>
                      <a:pt x="12" y="24"/>
                      <a:pt x="10" y="20"/>
                    </a:cubicBezTo>
                    <a:cubicBezTo>
                      <a:pt x="8" y="15"/>
                      <a:pt x="7" y="9"/>
                      <a:pt x="5" y="3"/>
                    </a:cubicBezTo>
                    <a:cubicBezTo>
                      <a:pt x="3" y="4"/>
                      <a:pt x="2" y="4"/>
                      <a:pt x="0" y="5"/>
                    </a:cubicBezTo>
                    <a:cubicBezTo>
                      <a:pt x="1" y="6"/>
                      <a:pt x="2" y="7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4"/>
                      <a:pt x="3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3" name="Freeform 1145"/>
              <p:cNvSpPr>
                <a:spLocks/>
              </p:cNvSpPr>
              <p:nvPr/>
            </p:nvSpPr>
            <p:spPr bwMode="auto">
              <a:xfrm>
                <a:off x="3355975" y="3919538"/>
                <a:ext cx="77788" cy="49213"/>
              </a:xfrm>
              <a:custGeom>
                <a:avLst/>
                <a:gdLst>
                  <a:gd name="T0" fmla="*/ 20 w 23"/>
                  <a:gd name="T1" fmla="*/ 0 h 14"/>
                  <a:gd name="T2" fmla="*/ 1 w 23"/>
                  <a:gd name="T3" fmla="*/ 12 h 14"/>
                  <a:gd name="T4" fmla="*/ 3 w 23"/>
                  <a:gd name="T5" fmla="*/ 13 h 14"/>
                  <a:gd name="T6" fmla="*/ 9 w 23"/>
                  <a:gd name="T7" fmla="*/ 8 h 14"/>
                  <a:gd name="T8" fmla="*/ 20 w 23"/>
                  <a:gd name="T9" fmla="*/ 5 h 14"/>
                  <a:gd name="T10" fmla="*/ 20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0" y="0"/>
                    </a:moveTo>
                    <a:cubicBezTo>
                      <a:pt x="14" y="1"/>
                      <a:pt x="0" y="4"/>
                      <a:pt x="1" y="12"/>
                    </a:cubicBezTo>
                    <a:cubicBezTo>
                      <a:pt x="1" y="13"/>
                      <a:pt x="2" y="14"/>
                      <a:pt x="3" y="13"/>
                    </a:cubicBezTo>
                    <a:cubicBezTo>
                      <a:pt x="5" y="12"/>
                      <a:pt x="7" y="10"/>
                      <a:pt x="9" y="8"/>
                    </a:cubicBezTo>
                    <a:cubicBezTo>
                      <a:pt x="13" y="6"/>
                      <a:pt x="17" y="5"/>
                      <a:pt x="20" y="5"/>
                    </a:cubicBezTo>
                    <a:cubicBezTo>
                      <a:pt x="23" y="4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4" name="Freeform 1146"/>
              <p:cNvSpPr>
                <a:spLocks/>
              </p:cNvSpPr>
              <p:nvPr/>
            </p:nvSpPr>
            <p:spPr bwMode="auto">
              <a:xfrm>
                <a:off x="3509963" y="3587751"/>
                <a:ext cx="103188" cy="68263"/>
              </a:xfrm>
              <a:custGeom>
                <a:avLst/>
                <a:gdLst>
                  <a:gd name="T0" fmla="*/ 30 w 30"/>
                  <a:gd name="T1" fmla="*/ 2 h 20"/>
                  <a:gd name="T2" fmla="*/ 24 w 30"/>
                  <a:gd name="T3" fmla="*/ 1 h 20"/>
                  <a:gd name="T4" fmla="*/ 16 w 30"/>
                  <a:gd name="T5" fmla="*/ 5 h 20"/>
                  <a:gd name="T6" fmla="*/ 1 w 30"/>
                  <a:gd name="T7" fmla="*/ 18 h 20"/>
                  <a:gd name="T8" fmla="*/ 2 w 30"/>
                  <a:gd name="T9" fmla="*/ 20 h 20"/>
                  <a:gd name="T10" fmla="*/ 17 w 30"/>
                  <a:gd name="T11" fmla="*/ 10 h 20"/>
                  <a:gd name="T12" fmla="*/ 25 w 30"/>
                  <a:gd name="T13" fmla="*/ 6 h 20"/>
                  <a:gd name="T14" fmla="*/ 30 w 30"/>
                  <a:gd name="T15" fmla="*/ 2 h 20"/>
                  <a:gd name="T16" fmla="*/ 30 w 30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0">
                    <a:moveTo>
                      <a:pt x="30" y="2"/>
                    </a:moveTo>
                    <a:cubicBezTo>
                      <a:pt x="28" y="2"/>
                      <a:pt x="27" y="0"/>
                      <a:pt x="24" y="1"/>
                    </a:cubicBezTo>
                    <a:cubicBezTo>
                      <a:pt x="21" y="2"/>
                      <a:pt x="19" y="3"/>
                      <a:pt x="16" y="5"/>
                    </a:cubicBezTo>
                    <a:cubicBezTo>
                      <a:pt x="11" y="8"/>
                      <a:pt x="3" y="12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8" y="19"/>
                      <a:pt x="12" y="13"/>
                      <a:pt x="17" y="10"/>
                    </a:cubicBezTo>
                    <a:cubicBezTo>
                      <a:pt x="19" y="8"/>
                      <a:pt x="22" y="7"/>
                      <a:pt x="25" y="6"/>
                    </a:cubicBezTo>
                    <a:cubicBezTo>
                      <a:pt x="26" y="5"/>
                      <a:pt x="28" y="3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5" name="Freeform 1147"/>
              <p:cNvSpPr>
                <a:spLocks/>
              </p:cNvSpPr>
              <p:nvPr/>
            </p:nvSpPr>
            <p:spPr bwMode="auto">
              <a:xfrm>
                <a:off x="3444875" y="3614738"/>
                <a:ext cx="85725" cy="47625"/>
              </a:xfrm>
              <a:custGeom>
                <a:avLst/>
                <a:gdLst>
                  <a:gd name="T0" fmla="*/ 22 w 25"/>
                  <a:gd name="T1" fmla="*/ 9 h 14"/>
                  <a:gd name="T2" fmla="*/ 3 w 25"/>
                  <a:gd name="T3" fmla="*/ 1 h 14"/>
                  <a:gd name="T4" fmla="*/ 0 w 25"/>
                  <a:gd name="T5" fmla="*/ 3 h 14"/>
                  <a:gd name="T6" fmla="*/ 0 w 25"/>
                  <a:gd name="T7" fmla="*/ 5 h 14"/>
                  <a:gd name="T8" fmla="*/ 3 w 25"/>
                  <a:gd name="T9" fmla="*/ 7 h 14"/>
                  <a:gd name="T10" fmla="*/ 19 w 25"/>
                  <a:gd name="T11" fmla="*/ 12 h 14"/>
                  <a:gd name="T12" fmla="*/ 22 w 25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4">
                    <a:moveTo>
                      <a:pt x="22" y="9"/>
                    </a:moveTo>
                    <a:cubicBezTo>
                      <a:pt x="17" y="4"/>
                      <a:pt x="10" y="0"/>
                      <a:pt x="3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9" y="7"/>
                      <a:pt x="14" y="8"/>
                      <a:pt x="19" y="12"/>
                    </a:cubicBezTo>
                    <a:cubicBezTo>
                      <a:pt x="21" y="14"/>
                      <a:pt x="25" y="11"/>
                      <a:pt x="22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6" name="Freeform 1148"/>
              <p:cNvSpPr>
                <a:spLocks/>
              </p:cNvSpPr>
              <p:nvPr/>
            </p:nvSpPr>
            <p:spPr bwMode="auto">
              <a:xfrm>
                <a:off x="3362325" y="3617913"/>
                <a:ext cx="88900" cy="130175"/>
              </a:xfrm>
              <a:custGeom>
                <a:avLst/>
                <a:gdLst>
                  <a:gd name="T0" fmla="*/ 19 w 26"/>
                  <a:gd name="T1" fmla="*/ 3 h 38"/>
                  <a:gd name="T2" fmla="*/ 7 w 26"/>
                  <a:gd name="T3" fmla="*/ 20 h 38"/>
                  <a:gd name="T4" fmla="*/ 4 w 26"/>
                  <a:gd name="T5" fmla="*/ 35 h 38"/>
                  <a:gd name="T6" fmla="*/ 10 w 26"/>
                  <a:gd name="T7" fmla="*/ 28 h 38"/>
                  <a:gd name="T8" fmla="*/ 23 w 26"/>
                  <a:gd name="T9" fmla="*/ 6 h 38"/>
                  <a:gd name="T10" fmla="*/ 19 w 26"/>
                  <a:gd name="T11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8">
                    <a:moveTo>
                      <a:pt x="19" y="3"/>
                    </a:moveTo>
                    <a:cubicBezTo>
                      <a:pt x="14" y="7"/>
                      <a:pt x="10" y="13"/>
                      <a:pt x="7" y="20"/>
                    </a:cubicBezTo>
                    <a:cubicBezTo>
                      <a:pt x="5" y="23"/>
                      <a:pt x="0" y="33"/>
                      <a:pt x="4" y="35"/>
                    </a:cubicBezTo>
                    <a:cubicBezTo>
                      <a:pt x="8" y="38"/>
                      <a:pt x="9" y="30"/>
                      <a:pt x="10" y="28"/>
                    </a:cubicBezTo>
                    <a:cubicBezTo>
                      <a:pt x="12" y="20"/>
                      <a:pt x="16" y="12"/>
                      <a:pt x="23" y="6"/>
                    </a:cubicBezTo>
                    <a:cubicBezTo>
                      <a:pt x="26" y="4"/>
                      <a:pt x="22" y="0"/>
                      <a:pt x="19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7" name="Freeform 1149"/>
              <p:cNvSpPr>
                <a:spLocks/>
              </p:cNvSpPr>
              <p:nvPr/>
            </p:nvSpPr>
            <p:spPr bwMode="auto">
              <a:xfrm>
                <a:off x="3368675" y="3730626"/>
                <a:ext cx="65088" cy="58738"/>
              </a:xfrm>
              <a:custGeom>
                <a:avLst/>
                <a:gdLst>
                  <a:gd name="T0" fmla="*/ 0 w 19"/>
                  <a:gd name="T1" fmla="*/ 3 h 17"/>
                  <a:gd name="T2" fmla="*/ 8 w 19"/>
                  <a:gd name="T3" fmla="*/ 11 h 17"/>
                  <a:gd name="T4" fmla="*/ 17 w 19"/>
                  <a:gd name="T5" fmla="*/ 17 h 17"/>
                  <a:gd name="T6" fmla="*/ 19 w 19"/>
                  <a:gd name="T7" fmla="*/ 15 h 17"/>
                  <a:gd name="T8" fmla="*/ 12 w 19"/>
                  <a:gd name="T9" fmla="*/ 7 h 17"/>
                  <a:gd name="T10" fmla="*/ 7 w 19"/>
                  <a:gd name="T11" fmla="*/ 3 h 17"/>
                  <a:gd name="T12" fmla="*/ 3 w 19"/>
                  <a:gd name="T13" fmla="*/ 1 h 17"/>
                  <a:gd name="T14" fmla="*/ 0 w 19"/>
                  <a:gd name="T1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7">
                    <a:moveTo>
                      <a:pt x="0" y="3"/>
                    </a:moveTo>
                    <a:cubicBezTo>
                      <a:pt x="1" y="6"/>
                      <a:pt x="5" y="9"/>
                      <a:pt x="8" y="11"/>
                    </a:cubicBezTo>
                    <a:cubicBezTo>
                      <a:pt x="10" y="13"/>
                      <a:pt x="14" y="17"/>
                      <a:pt x="17" y="17"/>
                    </a:cubicBezTo>
                    <a:cubicBezTo>
                      <a:pt x="18" y="17"/>
                      <a:pt x="19" y="16"/>
                      <a:pt x="19" y="15"/>
                    </a:cubicBezTo>
                    <a:cubicBezTo>
                      <a:pt x="18" y="12"/>
                      <a:pt x="14" y="10"/>
                      <a:pt x="12" y="7"/>
                    </a:cubicBezTo>
                    <a:cubicBezTo>
                      <a:pt x="10" y="6"/>
                      <a:pt x="8" y="5"/>
                      <a:pt x="7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1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8" name="Freeform 1150"/>
              <p:cNvSpPr>
                <a:spLocks/>
              </p:cNvSpPr>
              <p:nvPr/>
            </p:nvSpPr>
            <p:spPr bwMode="auto">
              <a:xfrm>
                <a:off x="3409950" y="3789363"/>
                <a:ext cx="31750" cy="141288"/>
              </a:xfrm>
              <a:custGeom>
                <a:avLst/>
                <a:gdLst>
                  <a:gd name="T0" fmla="*/ 3 w 9"/>
                  <a:gd name="T1" fmla="*/ 2 h 41"/>
                  <a:gd name="T2" fmla="*/ 4 w 9"/>
                  <a:gd name="T3" fmla="*/ 38 h 41"/>
                  <a:gd name="T4" fmla="*/ 9 w 9"/>
                  <a:gd name="T5" fmla="*/ 36 h 41"/>
                  <a:gd name="T6" fmla="*/ 7 w 9"/>
                  <a:gd name="T7" fmla="*/ 2 h 41"/>
                  <a:gd name="T8" fmla="*/ 3 w 9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1">
                    <a:moveTo>
                      <a:pt x="3" y="2"/>
                    </a:moveTo>
                    <a:cubicBezTo>
                      <a:pt x="1" y="13"/>
                      <a:pt x="0" y="26"/>
                      <a:pt x="4" y="38"/>
                    </a:cubicBezTo>
                    <a:cubicBezTo>
                      <a:pt x="5" y="41"/>
                      <a:pt x="9" y="39"/>
                      <a:pt x="9" y="36"/>
                    </a:cubicBezTo>
                    <a:cubicBezTo>
                      <a:pt x="7" y="25"/>
                      <a:pt x="6" y="14"/>
                      <a:pt x="7" y="2"/>
                    </a:cubicBezTo>
                    <a:cubicBezTo>
                      <a:pt x="7" y="0"/>
                      <a:pt x="3" y="0"/>
                      <a:pt x="3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9" name="Freeform 1151"/>
              <p:cNvSpPr>
                <a:spLocks/>
              </p:cNvSpPr>
              <p:nvPr/>
            </p:nvSpPr>
            <p:spPr bwMode="auto">
              <a:xfrm>
                <a:off x="3397250" y="3779838"/>
                <a:ext cx="36513" cy="153988"/>
              </a:xfrm>
              <a:custGeom>
                <a:avLst/>
                <a:gdLst>
                  <a:gd name="T0" fmla="*/ 3 w 11"/>
                  <a:gd name="T1" fmla="*/ 3 h 45"/>
                  <a:gd name="T2" fmla="*/ 6 w 11"/>
                  <a:gd name="T3" fmla="*/ 43 h 45"/>
                  <a:gd name="T4" fmla="*/ 10 w 11"/>
                  <a:gd name="T5" fmla="*/ 41 h 45"/>
                  <a:gd name="T6" fmla="*/ 7 w 11"/>
                  <a:gd name="T7" fmla="*/ 3 h 45"/>
                  <a:gd name="T8" fmla="*/ 3 w 11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3" y="3"/>
                    </a:moveTo>
                    <a:cubicBezTo>
                      <a:pt x="3" y="16"/>
                      <a:pt x="0" y="30"/>
                      <a:pt x="6" y="43"/>
                    </a:cubicBezTo>
                    <a:cubicBezTo>
                      <a:pt x="7" y="45"/>
                      <a:pt x="11" y="44"/>
                      <a:pt x="10" y="41"/>
                    </a:cubicBezTo>
                    <a:cubicBezTo>
                      <a:pt x="6" y="29"/>
                      <a:pt x="8" y="16"/>
                      <a:pt x="7" y="3"/>
                    </a:cubicBezTo>
                    <a:cubicBezTo>
                      <a:pt x="7" y="0"/>
                      <a:pt x="3" y="0"/>
                      <a:pt x="3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0" name="Freeform 1152"/>
              <p:cNvSpPr>
                <a:spLocks/>
              </p:cNvSpPr>
              <p:nvPr/>
            </p:nvSpPr>
            <p:spPr bwMode="auto">
              <a:xfrm>
                <a:off x="3362325" y="3913188"/>
                <a:ext cx="71438" cy="30163"/>
              </a:xfrm>
              <a:custGeom>
                <a:avLst/>
                <a:gdLst>
                  <a:gd name="T0" fmla="*/ 17 w 21"/>
                  <a:gd name="T1" fmla="*/ 1 h 9"/>
                  <a:gd name="T2" fmla="*/ 2 w 21"/>
                  <a:gd name="T3" fmla="*/ 4 h 9"/>
                  <a:gd name="T4" fmla="*/ 0 w 21"/>
                  <a:gd name="T5" fmla="*/ 6 h 9"/>
                  <a:gd name="T6" fmla="*/ 0 w 21"/>
                  <a:gd name="T7" fmla="*/ 7 h 9"/>
                  <a:gd name="T8" fmla="*/ 3 w 21"/>
                  <a:gd name="T9" fmla="*/ 8 h 9"/>
                  <a:gd name="T10" fmla="*/ 18 w 21"/>
                  <a:gd name="T11" fmla="*/ 4 h 9"/>
                  <a:gd name="T12" fmla="*/ 17 w 21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17" y="1"/>
                    </a:moveTo>
                    <a:cubicBezTo>
                      <a:pt x="12" y="2"/>
                      <a:pt x="7" y="2"/>
                      <a:pt x="2" y="4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2" y="9"/>
                      <a:pt x="3" y="8"/>
                    </a:cubicBezTo>
                    <a:cubicBezTo>
                      <a:pt x="8" y="7"/>
                      <a:pt x="13" y="6"/>
                      <a:pt x="18" y="4"/>
                    </a:cubicBezTo>
                    <a:cubicBezTo>
                      <a:pt x="21" y="4"/>
                      <a:pt x="20" y="0"/>
                      <a:pt x="17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1" name="Freeform 1153"/>
              <p:cNvSpPr>
                <a:spLocks/>
              </p:cNvSpPr>
              <p:nvPr/>
            </p:nvSpPr>
            <p:spPr bwMode="auto">
              <a:xfrm>
                <a:off x="3373438" y="394017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2" name="Freeform 1154"/>
              <p:cNvSpPr>
                <a:spLocks/>
              </p:cNvSpPr>
              <p:nvPr/>
            </p:nvSpPr>
            <p:spPr bwMode="auto">
              <a:xfrm>
                <a:off x="3386138" y="3898901"/>
                <a:ext cx="20638" cy="28575"/>
              </a:xfrm>
              <a:custGeom>
                <a:avLst/>
                <a:gdLst>
                  <a:gd name="T0" fmla="*/ 1 w 6"/>
                  <a:gd name="T1" fmla="*/ 8 h 8"/>
                  <a:gd name="T2" fmla="*/ 4 w 6"/>
                  <a:gd name="T3" fmla="*/ 5 h 8"/>
                  <a:gd name="T4" fmla="*/ 5 w 6"/>
                  <a:gd name="T5" fmla="*/ 1 h 8"/>
                  <a:gd name="T6" fmla="*/ 2 w 6"/>
                  <a:gd name="T7" fmla="*/ 0 h 8"/>
                  <a:gd name="T8" fmla="*/ 0 w 6"/>
                  <a:gd name="T9" fmla="*/ 7 h 8"/>
                  <a:gd name="T10" fmla="*/ 1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1" y="8"/>
                    </a:moveTo>
                    <a:cubicBezTo>
                      <a:pt x="2" y="7"/>
                      <a:pt x="3" y="7"/>
                      <a:pt x="4" y="5"/>
                    </a:cubicBezTo>
                    <a:cubicBezTo>
                      <a:pt x="5" y="4"/>
                      <a:pt x="6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2"/>
                      <a:pt x="2" y="5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3" name="Freeform 1155"/>
              <p:cNvSpPr>
                <a:spLocks/>
              </p:cNvSpPr>
              <p:nvPr/>
            </p:nvSpPr>
            <p:spPr bwMode="auto">
              <a:xfrm>
                <a:off x="3362325" y="3948113"/>
                <a:ext cx="61913" cy="115888"/>
              </a:xfrm>
              <a:custGeom>
                <a:avLst/>
                <a:gdLst>
                  <a:gd name="T0" fmla="*/ 1 w 18"/>
                  <a:gd name="T1" fmla="*/ 3 h 34"/>
                  <a:gd name="T2" fmla="*/ 6 w 18"/>
                  <a:gd name="T3" fmla="*/ 22 h 34"/>
                  <a:gd name="T4" fmla="*/ 17 w 18"/>
                  <a:gd name="T5" fmla="*/ 34 h 34"/>
                  <a:gd name="T6" fmla="*/ 18 w 18"/>
                  <a:gd name="T7" fmla="*/ 32 h 34"/>
                  <a:gd name="T8" fmla="*/ 15 w 18"/>
                  <a:gd name="T9" fmla="*/ 27 h 34"/>
                  <a:gd name="T10" fmla="*/ 10 w 18"/>
                  <a:gd name="T11" fmla="*/ 19 h 34"/>
                  <a:gd name="T12" fmla="*/ 4 w 18"/>
                  <a:gd name="T13" fmla="*/ 2 h 34"/>
                  <a:gd name="T14" fmla="*/ 1 w 18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4">
                    <a:moveTo>
                      <a:pt x="1" y="3"/>
                    </a:moveTo>
                    <a:cubicBezTo>
                      <a:pt x="1" y="9"/>
                      <a:pt x="3" y="16"/>
                      <a:pt x="6" y="22"/>
                    </a:cubicBezTo>
                    <a:cubicBezTo>
                      <a:pt x="8" y="26"/>
                      <a:pt x="11" y="34"/>
                      <a:pt x="17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0"/>
                      <a:pt x="16" y="29"/>
                      <a:pt x="15" y="27"/>
                    </a:cubicBezTo>
                    <a:cubicBezTo>
                      <a:pt x="13" y="25"/>
                      <a:pt x="11" y="22"/>
                      <a:pt x="10" y="19"/>
                    </a:cubicBezTo>
                    <a:cubicBezTo>
                      <a:pt x="7" y="14"/>
                      <a:pt x="7" y="7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4" name="Freeform 1156"/>
              <p:cNvSpPr>
                <a:spLocks/>
              </p:cNvSpPr>
              <p:nvPr/>
            </p:nvSpPr>
            <p:spPr bwMode="auto">
              <a:xfrm>
                <a:off x="3406775" y="4057651"/>
                <a:ext cx="47625" cy="17463"/>
              </a:xfrm>
              <a:custGeom>
                <a:avLst/>
                <a:gdLst>
                  <a:gd name="T0" fmla="*/ 3 w 14"/>
                  <a:gd name="T1" fmla="*/ 5 h 5"/>
                  <a:gd name="T2" fmla="*/ 5 w 14"/>
                  <a:gd name="T3" fmla="*/ 5 h 5"/>
                  <a:gd name="T4" fmla="*/ 6 w 14"/>
                  <a:gd name="T5" fmla="*/ 4 h 5"/>
                  <a:gd name="T6" fmla="*/ 7 w 14"/>
                  <a:gd name="T7" fmla="*/ 4 h 5"/>
                  <a:gd name="T8" fmla="*/ 12 w 14"/>
                  <a:gd name="T9" fmla="*/ 3 h 5"/>
                  <a:gd name="T10" fmla="*/ 12 w 14"/>
                  <a:gd name="T11" fmla="*/ 0 h 5"/>
                  <a:gd name="T12" fmla="*/ 5 w 14"/>
                  <a:gd name="T13" fmla="*/ 1 h 5"/>
                  <a:gd name="T14" fmla="*/ 6 w 14"/>
                  <a:gd name="T15" fmla="*/ 1 h 5"/>
                  <a:gd name="T16" fmla="*/ 3 w 14"/>
                  <a:gd name="T17" fmla="*/ 1 h 5"/>
                  <a:gd name="T18" fmla="*/ 3 w 1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5">
                    <a:moveTo>
                      <a:pt x="3" y="5"/>
                    </a:move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4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8" y="4"/>
                      <a:pt x="10" y="3"/>
                      <a:pt x="12" y="3"/>
                    </a:cubicBezTo>
                    <a:cubicBezTo>
                      <a:pt x="14" y="3"/>
                      <a:pt x="14" y="0"/>
                      <a:pt x="12" y="0"/>
                    </a:cubicBezTo>
                    <a:cubicBezTo>
                      <a:pt x="9" y="0"/>
                      <a:pt x="7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1" y="1"/>
                      <a:pt x="0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5" name="Freeform 1157"/>
              <p:cNvSpPr>
                <a:spLocks/>
              </p:cNvSpPr>
              <p:nvPr/>
            </p:nvSpPr>
            <p:spPr bwMode="auto">
              <a:xfrm>
                <a:off x="3373438" y="3898901"/>
                <a:ext cx="57150" cy="49213"/>
              </a:xfrm>
              <a:custGeom>
                <a:avLst/>
                <a:gdLst>
                  <a:gd name="T0" fmla="*/ 13 w 17"/>
                  <a:gd name="T1" fmla="*/ 0 h 14"/>
                  <a:gd name="T2" fmla="*/ 1 w 17"/>
                  <a:gd name="T3" fmla="*/ 13 h 14"/>
                  <a:gd name="T4" fmla="*/ 3 w 17"/>
                  <a:gd name="T5" fmla="*/ 14 h 14"/>
                  <a:gd name="T6" fmla="*/ 9 w 17"/>
                  <a:gd name="T7" fmla="*/ 8 h 14"/>
                  <a:gd name="T8" fmla="*/ 15 w 17"/>
                  <a:gd name="T9" fmla="*/ 4 h 14"/>
                  <a:gd name="T10" fmla="*/ 13 w 1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3" y="0"/>
                    </a:moveTo>
                    <a:cubicBezTo>
                      <a:pt x="8" y="2"/>
                      <a:pt x="0" y="7"/>
                      <a:pt x="1" y="13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5" y="13"/>
                      <a:pt x="7" y="10"/>
                      <a:pt x="9" y="8"/>
                    </a:cubicBezTo>
                    <a:cubicBezTo>
                      <a:pt x="10" y="7"/>
                      <a:pt x="13" y="5"/>
                      <a:pt x="15" y="4"/>
                    </a:cubicBezTo>
                    <a:cubicBezTo>
                      <a:pt x="17" y="3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6" name="Freeform 1158"/>
              <p:cNvSpPr>
                <a:spLocks/>
              </p:cNvSpPr>
              <p:nvPr/>
            </p:nvSpPr>
            <p:spPr bwMode="auto">
              <a:xfrm>
                <a:off x="3482975" y="4040188"/>
                <a:ext cx="98425" cy="85725"/>
              </a:xfrm>
              <a:custGeom>
                <a:avLst/>
                <a:gdLst>
                  <a:gd name="T0" fmla="*/ 1 w 29"/>
                  <a:gd name="T1" fmla="*/ 2 h 25"/>
                  <a:gd name="T2" fmla="*/ 1 w 29"/>
                  <a:gd name="T3" fmla="*/ 3 h 25"/>
                  <a:gd name="T4" fmla="*/ 1 w 29"/>
                  <a:gd name="T5" fmla="*/ 5 h 25"/>
                  <a:gd name="T6" fmla="*/ 24 w 29"/>
                  <a:gd name="T7" fmla="*/ 24 h 25"/>
                  <a:gd name="T8" fmla="*/ 26 w 29"/>
                  <a:gd name="T9" fmla="*/ 19 h 25"/>
                  <a:gd name="T10" fmla="*/ 12 w 29"/>
                  <a:gd name="T11" fmla="*/ 10 h 25"/>
                  <a:gd name="T12" fmla="*/ 7 w 29"/>
                  <a:gd name="T13" fmla="*/ 5 h 25"/>
                  <a:gd name="T14" fmla="*/ 3 w 29"/>
                  <a:gd name="T15" fmla="*/ 2 h 25"/>
                  <a:gd name="T16" fmla="*/ 1 w 29"/>
                  <a:gd name="T17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6" y="13"/>
                      <a:pt x="16" y="21"/>
                      <a:pt x="24" y="24"/>
                    </a:cubicBezTo>
                    <a:cubicBezTo>
                      <a:pt x="27" y="25"/>
                      <a:pt x="29" y="20"/>
                      <a:pt x="26" y="19"/>
                    </a:cubicBezTo>
                    <a:cubicBezTo>
                      <a:pt x="21" y="16"/>
                      <a:pt x="17" y="13"/>
                      <a:pt x="12" y="10"/>
                    </a:cubicBezTo>
                    <a:cubicBezTo>
                      <a:pt x="10" y="8"/>
                      <a:pt x="9" y="6"/>
                      <a:pt x="7" y="5"/>
                    </a:cubicBezTo>
                    <a:cubicBezTo>
                      <a:pt x="7" y="4"/>
                      <a:pt x="3" y="0"/>
                      <a:pt x="3" y="2"/>
                    </a:cubicBezTo>
                    <a:cubicBezTo>
                      <a:pt x="3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7" name="Freeform 1159"/>
              <p:cNvSpPr>
                <a:spLocks/>
              </p:cNvSpPr>
              <p:nvPr/>
            </p:nvSpPr>
            <p:spPr bwMode="auto">
              <a:xfrm>
                <a:off x="3540125" y="4098926"/>
                <a:ext cx="41275" cy="85725"/>
              </a:xfrm>
              <a:custGeom>
                <a:avLst/>
                <a:gdLst>
                  <a:gd name="T0" fmla="*/ 7 w 12"/>
                  <a:gd name="T1" fmla="*/ 2 h 25"/>
                  <a:gd name="T2" fmla="*/ 5 w 12"/>
                  <a:gd name="T3" fmla="*/ 1 h 25"/>
                  <a:gd name="T4" fmla="*/ 3 w 12"/>
                  <a:gd name="T5" fmla="*/ 1 h 25"/>
                  <a:gd name="T6" fmla="*/ 2 w 12"/>
                  <a:gd name="T7" fmla="*/ 12 h 25"/>
                  <a:gd name="T8" fmla="*/ 7 w 12"/>
                  <a:gd name="T9" fmla="*/ 24 h 25"/>
                  <a:gd name="T10" fmla="*/ 10 w 12"/>
                  <a:gd name="T11" fmla="*/ 23 h 25"/>
                  <a:gd name="T12" fmla="*/ 8 w 12"/>
                  <a:gd name="T13" fmla="*/ 11 h 25"/>
                  <a:gd name="T14" fmla="*/ 7 w 12"/>
                  <a:gd name="T15" fmla="*/ 6 h 25"/>
                  <a:gd name="T16" fmla="*/ 7 w 12"/>
                  <a:gd name="T17" fmla="*/ 4 h 25"/>
                  <a:gd name="T18" fmla="*/ 7 w 12"/>
                  <a:gd name="T19" fmla="*/ 3 h 25"/>
                  <a:gd name="T20" fmla="*/ 7 w 12"/>
                  <a:gd name="T21" fmla="*/ 3 h 25"/>
                  <a:gd name="T22" fmla="*/ 7 w 12"/>
                  <a:gd name="T2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5">
                    <a:moveTo>
                      <a:pt x="7" y="2"/>
                    </a:move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0" y="4"/>
                      <a:pt x="1" y="9"/>
                      <a:pt x="2" y="12"/>
                    </a:cubicBezTo>
                    <a:cubicBezTo>
                      <a:pt x="3" y="15"/>
                      <a:pt x="3" y="22"/>
                      <a:pt x="7" y="24"/>
                    </a:cubicBezTo>
                    <a:cubicBezTo>
                      <a:pt x="8" y="25"/>
                      <a:pt x="10" y="24"/>
                      <a:pt x="10" y="23"/>
                    </a:cubicBezTo>
                    <a:cubicBezTo>
                      <a:pt x="12" y="19"/>
                      <a:pt x="9" y="15"/>
                      <a:pt x="8" y="11"/>
                    </a:cubicBezTo>
                    <a:cubicBezTo>
                      <a:pt x="8" y="9"/>
                      <a:pt x="8" y="7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8" name="Freeform 1160"/>
              <p:cNvSpPr>
                <a:spLocks/>
              </p:cNvSpPr>
              <p:nvPr/>
            </p:nvSpPr>
            <p:spPr bwMode="auto">
              <a:xfrm>
                <a:off x="3533775" y="4111626"/>
                <a:ext cx="30163" cy="82550"/>
              </a:xfrm>
              <a:custGeom>
                <a:avLst/>
                <a:gdLst>
                  <a:gd name="T0" fmla="*/ 5 w 9"/>
                  <a:gd name="T1" fmla="*/ 1 h 24"/>
                  <a:gd name="T2" fmla="*/ 1 w 9"/>
                  <a:gd name="T3" fmla="*/ 13 h 24"/>
                  <a:gd name="T4" fmla="*/ 3 w 9"/>
                  <a:gd name="T5" fmla="*/ 23 h 24"/>
                  <a:gd name="T6" fmla="*/ 6 w 9"/>
                  <a:gd name="T7" fmla="*/ 18 h 24"/>
                  <a:gd name="T8" fmla="*/ 8 w 9"/>
                  <a:gd name="T9" fmla="*/ 3 h 24"/>
                  <a:gd name="T10" fmla="*/ 5 w 9"/>
                  <a:gd name="T1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4">
                    <a:moveTo>
                      <a:pt x="5" y="1"/>
                    </a:moveTo>
                    <a:cubicBezTo>
                      <a:pt x="3" y="5"/>
                      <a:pt x="2" y="9"/>
                      <a:pt x="1" y="13"/>
                    </a:cubicBezTo>
                    <a:cubicBezTo>
                      <a:pt x="1" y="16"/>
                      <a:pt x="0" y="22"/>
                      <a:pt x="3" y="23"/>
                    </a:cubicBezTo>
                    <a:cubicBezTo>
                      <a:pt x="6" y="24"/>
                      <a:pt x="6" y="20"/>
                      <a:pt x="6" y="18"/>
                    </a:cubicBezTo>
                    <a:cubicBezTo>
                      <a:pt x="6" y="13"/>
                      <a:pt x="7" y="8"/>
                      <a:pt x="8" y="3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9" name="Freeform 1161"/>
              <p:cNvSpPr>
                <a:spLocks/>
              </p:cNvSpPr>
              <p:nvPr/>
            </p:nvSpPr>
            <p:spPr bwMode="auto">
              <a:xfrm>
                <a:off x="3540125" y="4160838"/>
                <a:ext cx="100013" cy="53975"/>
              </a:xfrm>
              <a:custGeom>
                <a:avLst/>
                <a:gdLst>
                  <a:gd name="T0" fmla="*/ 2 w 29"/>
                  <a:gd name="T1" fmla="*/ 3 h 16"/>
                  <a:gd name="T2" fmla="*/ 26 w 29"/>
                  <a:gd name="T3" fmla="*/ 16 h 16"/>
                  <a:gd name="T4" fmla="*/ 29 w 29"/>
                  <a:gd name="T5" fmla="*/ 14 h 16"/>
                  <a:gd name="T6" fmla="*/ 29 w 29"/>
                  <a:gd name="T7" fmla="*/ 13 h 16"/>
                  <a:gd name="T8" fmla="*/ 27 w 29"/>
                  <a:gd name="T9" fmla="*/ 11 h 16"/>
                  <a:gd name="T10" fmla="*/ 4 w 29"/>
                  <a:gd name="T11" fmla="*/ 1 h 16"/>
                  <a:gd name="T12" fmla="*/ 2 w 29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6">
                    <a:moveTo>
                      <a:pt x="2" y="3"/>
                    </a:moveTo>
                    <a:cubicBezTo>
                      <a:pt x="7" y="10"/>
                      <a:pt x="17" y="14"/>
                      <a:pt x="26" y="16"/>
                    </a:cubicBezTo>
                    <a:cubicBezTo>
                      <a:pt x="27" y="16"/>
                      <a:pt x="29" y="16"/>
                      <a:pt x="29" y="14"/>
                    </a:cubicBezTo>
                    <a:cubicBezTo>
                      <a:pt x="29" y="14"/>
                      <a:pt x="29" y="13"/>
                      <a:pt x="29" y="13"/>
                    </a:cubicBezTo>
                    <a:cubicBezTo>
                      <a:pt x="29" y="12"/>
                      <a:pt x="28" y="11"/>
                      <a:pt x="27" y="11"/>
                    </a:cubicBezTo>
                    <a:cubicBezTo>
                      <a:pt x="19" y="9"/>
                      <a:pt x="11" y="5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0" name="Freeform 1162"/>
              <p:cNvSpPr>
                <a:spLocks/>
              </p:cNvSpPr>
              <p:nvPr/>
            </p:nvSpPr>
            <p:spPr bwMode="auto">
              <a:xfrm>
                <a:off x="3619500" y="4152901"/>
                <a:ext cx="76200" cy="58738"/>
              </a:xfrm>
              <a:custGeom>
                <a:avLst/>
                <a:gdLst>
                  <a:gd name="T0" fmla="*/ 1 w 22"/>
                  <a:gd name="T1" fmla="*/ 15 h 17"/>
                  <a:gd name="T2" fmla="*/ 5 w 22"/>
                  <a:gd name="T3" fmla="*/ 16 h 17"/>
                  <a:gd name="T4" fmla="*/ 13 w 22"/>
                  <a:gd name="T5" fmla="*/ 13 h 17"/>
                  <a:gd name="T6" fmla="*/ 19 w 22"/>
                  <a:gd name="T7" fmla="*/ 1 h 17"/>
                  <a:gd name="T8" fmla="*/ 18 w 22"/>
                  <a:gd name="T9" fmla="*/ 0 h 17"/>
                  <a:gd name="T10" fmla="*/ 10 w 22"/>
                  <a:gd name="T11" fmla="*/ 8 h 17"/>
                  <a:gd name="T12" fmla="*/ 4 w 22"/>
                  <a:gd name="T13" fmla="*/ 12 h 17"/>
                  <a:gd name="T14" fmla="*/ 0 w 22"/>
                  <a:gd name="T15" fmla="*/ 15 h 17"/>
                  <a:gd name="T16" fmla="*/ 1 w 22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7">
                    <a:moveTo>
                      <a:pt x="1" y="15"/>
                    </a:moveTo>
                    <a:cubicBezTo>
                      <a:pt x="2" y="15"/>
                      <a:pt x="3" y="17"/>
                      <a:pt x="5" y="16"/>
                    </a:cubicBezTo>
                    <a:cubicBezTo>
                      <a:pt x="8" y="15"/>
                      <a:pt x="10" y="14"/>
                      <a:pt x="13" y="13"/>
                    </a:cubicBezTo>
                    <a:cubicBezTo>
                      <a:pt x="16" y="10"/>
                      <a:pt x="22" y="5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5" y="1"/>
                      <a:pt x="13" y="6"/>
                      <a:pt x="10" y="8"/>
                    </a:cubicBezTo>
                    <a:cubicBezTo>
                      <a:pt x="9" y="10"/>
                      <a:pt x="6" y="11"/>
                      <a:pt x="4" y="12"/>
                    </a:cubicBezTo>
                    <a:cubicBezTo>
                      <a:pt x="3" y="13"/>
                      <a:pt x="2" y="14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1" name="Freeform 1163"/>
              <p:cNvSpPr>
                <a:spLocks/>
              </p:cNvSpPr>
              <p:nvPr/>
            </p:nvSpPr>
            <p:spPr bwMode="auto">
              <a:xfrm>
                <a:off x="3657600" y="4132263"/>
                <a:ext cx="44450" cy="82550"/>
              </a:xfrm>
              <a:custGeom>
                <a:avLst/>
                <a:gdLst>
                  <a:gd name="T0" fmla="*/ 2 w 13"/>
                  <a:gd name="T1" fmla="*/ 23 h 24"/>
                  <a:gd name="T2" fmla="*/ 12 w 13"/>
                  <a:gd name="T3" fmla="*/ 4 h 24"/>
                  <a:gd name="T4" fmla="*/ 8 w 13"/>
                  <a:gd name="T5" fmla="*/ 3 h 24"/>
                  <a:gd name="T6" fmla="*/ 0 w 13"/>
                  <a:gd name="T7" fmla="*/ 22 h 24"/>
                  <a:gd name="T8" fmla="*/ 2 w 13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2" y="23"/>
                    </a:moveTo>
                    <a:cubicBezTo>
                      <a:pt x="8" y="18"/>
                      <a:pt x="11" y="12"/>
                      <a:pt x="12" y="4"/>
                    </a:cubicBezTo>
                    <a:cubicBezTo>
                      <a:pt x="13" y="1"/>
                      <a:pt x="8" y="0"/>
                      <a:pt x="8" y="3"/>
                    </a:cubicBezTo>
                    <a:cubicBezTo>
                      <a:pt x="7" y="10"/>
                      <a:pt x="4" y="16"/>
                      <a:pt x="0" y="22"/>
                    </a:cubicBezTo>
                    <a:cubicBezTo>
                      <a:pt x="0" y="23"/>
                      <a:pt x="1" y="24"/>
                      <a:pt x="2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2" name="Freeform 1164"/>
              <p:cNvSpPr>
                <a:spLocks/>
              </p:cNvSpPr>
              <p:nvPr/>
            </p:nvSpPr>
            <p:spPr bwMode="auto">
              <a:xfrm>
                <a:off x="3702050" y="4125913"/>
                <a:ext cx="95250" cy="41275"/>
              </a:xfrm>
              <a:custGeom>
                <a:avLst/>
                <a:gdLst>
                  <a:gd name="T0" fmla="*/ 1 w 28"/>
                  <a:gd name="T1" fmla="*/ 4 h 12"/>
                  <a:gd name="T2" fmla="*/ 1 w 28"/>
                  <a:gd name="T3" fmla="*/ 5 h 12"/>
                  <a:gd name="T4" fmla="*/ 2 w 28"/>
                  <a:gd name="T5" fmla="*/ 8 h 12"/>
                  <a:gd name="T6" fmla="*/ 27 w 28"/>
                  <a:gd name="T7" fmla="*/ 2 h 12"/>
                  <a:gd name="T8" fmla="*/ 26 w 28"/>
                  <a:gd name="T9" fmla="*/ 0 h 12"/>
                  <a:gd name="T10" fmla="*/ 10 w 28"/>
                  <a:gd name="T11" fmla="*/ 3 h 12"/>
                  <a:gd name="T12" fmla="*/ 1 w 28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2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9" y="12"/>
                      <a:pt x="22" y="9"/>
                      <a:pt x="27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0" y="0"/>
                      <a:pt x="15" y="3"/>
                      <a:pt x="10" y="3"/>
                    </a:cubicBezTo>
                    <a:cubicBezTo>
                      <a:pt x="8" y="3"/>
                      <a:pt x="2" y="2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3" name="Freeform 1165"/>
              <p:cNvSpPr>
                <a:spLocks/>
              </p:cNvSpPr>
              <p:nvPr/>
            </p:nvSpPr>
            <p:spPr bwMode="auto">
              <a:xfrm>
                <a:off x="3784600" y="4132263"/>
                <a:ext cx="85725" cy="61913"/>
              </a:xfrm>
              <a:custGeom>
                <a:avLst/>
                <a:gdLst>
                  <a:gd name="T0" fmla="*/ 1 w 25"/>
                  <a:gd name="T1" fmla="*/ 1 h 18"/>
                  <a:gd name="T2" fmla="*/ 1 w 25"/>
                  <a:gd name="T3" fmla="*/ 6 h 18"/>
                  <a:gd name="T4" fmla="*/ 7 w 25"/>
                  <a:gd name="T5" fmla="*/ 11 h 18"/>
                  <a:gd name="T6" fmla="*/ 21 w 25"/>
                  <a:gd name="T7" fmla="*/ 17 h 18"/>
                  <a:gd name="T8" fmla="*/ 22 w 25"/>
                  <a:gd name="T9" fmla="*/ 11 h 18"/>
                  <a:gd name="T10" fmla="*/ 11 w 25"/>
                  <a:gd name="T11" fmla="*/ 6 h 18"/>
                  <a:gd name="T12" fmla="*/ 6 w 25"/>
                  <a:gd name="T13" fmla="*/ 2 h 18"/>
                  <a:gd name="T14" fmla="*/ 2 w 25"/>
                  <a:gd name="T15" fmla="*/ 0 h 18"/>
                  <a:gd name="T16" fmla="*/ 1 w 25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8">
                    <a:moveTo>
                      <a:pt x="1" y="1"/>
                    </a:moveTo>
                    <a:cubicBezTo>
                      <a:pt x="1" y="3"/>
                      <a:pt x="0" y="4"/>
                      <a:pt x="1" y="6"/>
                    </a:cubicBezTo>
                    <a:cubicBezTo>
                      <a:pt x="3" y="8"/>
                      <a:pt x="5" y="10"/>
                      <a:pt x="7" y="11"/>
                    </a:cubicBezTo>
                    <a:cubicBezTo>
                      <a:pt x="11" y="14"/>
                      <a:pt x="16" y="18"/>
                      <a:pt x="21" y="17"/>
                    </a:cubicBezTo>
                    <a:cubicBezTo>
                      <a:pt x="24" y="17"/>
                      <a:pt x="25" y="13"/>
                      <a:pt x="22" y="11"/>
                    </a:cubicBezTo>
                    <a:cubicBezTo>
                      <a:pt x="19" y="9"/>
                      <a:pt x="15" y="8"/>
                      <a:pt x="11" y="6"/>
                    </a:cubicBezTo>
                    <a:cubicBezTo>
                      <a:pt x="10" y="5"/>
                      <a:pt x="8" y="3"/>
                      <a:pt x="6" y="2"/>
                    </a:cubicBezTo>
                    <a:cubicBezTo>
                      <a:pt x="5" y="1"/>
                      <a:pt x="3" y="1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4" name="Freeform 1166"/>
              <p:cNvSpPr>
                <a:spLocks/>
              </p:cNvSpPr>
              <p:nvPr/>
            </p:nvSpPr>
            <p:spPr bwMode="auto">
              <a:xfrm>
                <a:off x="3832225" y="4116388"/>
                <a:ext cx="109538" cy="74613"/>
              </a:xfrm>
              <a:custGeom>
                <a:avLst/>
                <a:gdLst>
                  <a:gd name="T0" fmla="*/ 2 w 32"/>
                  <a:gd name="T1" fmla="*/ 22 h 22"/>
                  <a:gd name="T2" fmla="*/ 20 w 32"/>
                  <a:gd name="T3" fmla="*/ 13 h 22"/>
                  <a:gd name="T4" fmla="*/ 32 w 32"/>
                  <a:gd name="T5" fmla="*/ 2 h 22"/>
                  <a:gd name="T6" fmla="*/ 30 w 32"/>
                  <a:gd name="T7" fmla="*/ 1 h 22"/>
                  <a:gd name="T8" fmla="*/ 18 w 32"/>
                  <a:gd name="T9" fmla="*/ 9 h 22"/>
                  <a:gd name="T10" fmla="*/ 1 w 32"/>
                  <a:gd name="T11" fmla="*/ 19 h 22"/>
                  <a:gd name="T12" fmla="*/ 2 w 3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2">
                    <a:moveTo>
                      <a:pt x="2" y="22"/>
                    </a:moveTo>
                    <a:cubicBezTo>
                      <a:pt x="9" y="20"/>
                      <a:pt x="14" y="17"/>
                      <a:pt x="20" y="13"/>
                    </a:cubicBezTo>
                    <a:cubicBezTo>
                      <a:pt x="24" y="11"/>
                      <a:pt x="31" y="7"/>
                      <a:pt x="32" y="2"/>
                    </a:cubicBezTo>
                    <a:cubicBezTo>
                      <a:pt x="32" y="1"/>
                      <a:pt x="31" y="0"/>
                      <a:pt x="30" y="1"/>
                    </a:cubicBezTo>
                    <a:cubicBezTo>
                      <a:pt x="25" y="2"/>
                      <a:pt x="22" y="6"/>
                      <a:pt x="18" y="9"/>
                    </a:cubicBezTo>
                    <a:cubicBezTo>
                      <a:pt x="12" y="12"/>
                      <a:pt x="7" y="16"/>
                      <a:pt x="1" y="19"/>
                    </a:cubicBezTo>
                    <a:cubicBezTo>
                      <a:pt x="0" y="20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5" name="Freeform 1167"/>
              <p:cNvSpPr>
                <a:spLocks/>
              </p:cNvSpPr>
              <p:nvPr/>
            </p:nvSpPr>
            <p:spPr bwMode="auto">
              <a:xfrm>
                <a:off x="3841750" y="4116388"/>
                <a:ext cx="100013" cy="71438"/>
              </a:xfrm>
              <a:custGeom>
                <a:avLst/>
                <a:gdLst>
                  <a:gd name="T0" fmla="*/ 1 w 29"/>
                  <a:gd name="T1" fmla="*/ 21 h 21"/>
                  <a:gd name="T2" fmla="*/ 17 w 29"/>
                  <a:gd name="T3" fmla="*/ 12 h 21"/>
                  <a:gd name="T4" fmla="*/ 29 w 29"/>
                  <a:gd name="T5" fmla="*/ 2 h 21"/>
                  <a:gd name="T6" fmla="*/ 27 w 29"/>
                  <a:gd name="T7" fmla="*/ 1 h 21"/>
                  <a:gd name="T8" fmla="*/ 15 w 29"/>
                  <a:gd name="T9" fmla="*/ 8 h 21"/>
                  <a:gd name="T10" fmla="*/ 0 w 29"/>
                  <a:gd name="T11" fmla="*/ 20 h 21"/>
                  <a:gd name="T12" fmla="*/ 1 w 29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1">
                    <a:moveTo>
                      <a:pt x="1" y="21"/>
                    </a:moveTo>
                    <a:cubicBezTo>
                      <a:pt x="7" y="19"/>
                      <a:pt x="12" y="16"/>
                      <a:pt x="17" y="12"/>
                    </a:cubicBezTo>
                    <a:cubicBezTo>
                      <a:pt x="21" y="10"/>
                      <a:pt x="28" y="6"/>
                      <a:pt x="29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3" y="0"/>
                      <a:pt x="18" y="6"/>
                      <a:pt x="15" y="8"/>
                    </a:cubicBezTo>
                    <a:cubicBezTo>
                      <a:pt x="10" y="12"/>
                      <a:pt x="5" y="15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6" name="Freeform 1168"/>
              <p:cNvSpPr>
                <a:spLocks/>
              </p:cNvSpPr>
              <p:nvPr/>
            </p:nvSpPr>
            <p:spPr bwMode="auto">
              <a:xfrm>
                <a:off x="3914775" y="4037013"/>
                <a:ext cx="44450" cy="74613"/>
              </a:xfrm>
              <a:custGeom>
                <a:avLst/>
                <a:gdLst>
                  <a:gd name="T0" fmla="*/ 9 w 13"/>
                  <a:gd name="T1" fmla="*/ 21 h 22"/>
                  <a:gd name="T2" fmla="*/ 8 w 13"/>
                  <a:gd name="T3" fmla="*/ 8 h 22"/>
                  <a:gd name="T4" fmla="*/ 1 w 13"/>
                  <a:gd name="T5" fmla="*/ 1 h 22"/>
                  <a:gd name="T6" fmla="*/ 1 w 13"/>
                  <a:gd name="T7" fmla="*/ 3 h 22"/>
                  <a:gd name="T8" fmla="*/ 2 w 13"/>
                  <a:gd name="T9" fmla="*/ 5 h 22"/>
                  <a:gd name="T10" fmla="*/ 4 w 13"/>
                  <a:gd name="T11" fmla="*/ 11 h 22"/>
                  <a:gd name="T12" fmla="*/ 9 w 13"/>
                  <a:gd name="T13" fmla="*/ 22 h 22"/>
                  <a:gd name="T14" fmla="*/ 9 w 13"/>
                  <a:gd name="T1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2">
                    <a:moveTo>
                      <a:pt x="9" y="21"/>
                    </a:moveTo>
                    <a:cubicBezTo>
                      <a:pt x="13" y="18"/>
                      <a:pt x="9" y="11"/>
                      <a:pt x="8" y="8"/>
                    </a:cubicBezTo>
                    <a:cubicBezTo>
                      <a:pt x="7" y="5"/>
                      <a:pt x="5" y="0"/>
                      <a:pt x="1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2" y="7"/>
                      <a:pt x="3" y="9"/>
                      <a:pt x="4" y="11"/>
                    </a:cubicBezTo>
                    <a:cubicBezTo>
                      <a:pt x="5" y="14"/>
                      <a:pt x="5" y="20"/>
                      <a:pt x="9" y="22"/>
                    </a:cubicBezTo>
                    <a:cubicBezTo>
                      <a:pt x="9" y="22"/>
                      <a:pt x="9" y="22"/>
                      <a:pt x="9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7" name="Freeform 1169"/>
              <p:cNvSpPr>
                <a:spLocks/>
              </p:cNvSpPr>
              <p:nvPr/>
            </p:nvSpPr>
            <p:spPr bwMode="auto">
              <a:xfrm>
                <a:off x="3376613" y="3733801"/>
                <a:ext cx="57150" cy="66675"/>
              </a:xfrm>
              <a:custGeom>
                <a:avLst/>
                <a:gdLst>
                  <a:gd name="T0" fmla="*/ 2 w 17"/>
                  <a:gd name="T1" fmla="*/ 0 h 19"/>
                  <a:gd name="T2" fmla="*/ 1 w 17"/>
                  <a:gd name="T3" fmla="*/ 2 h 19"/>
                  <a:gd name="T4" fmla="*/ 0 w 17"/>
                  <a:gd name="T5" fmla="*/ 4 h 19"/>
                  <a:gd name="T6" fmla="*/ 2 w 17"/>
                  <a:gd name="T7" fmla="*/ 11 h 19"/>
                  <a:gd name="T8" fmla="*/ 8 w 17"/>
                  <a:gd name="T9" fmla="*/ 16 h 19"/>
                  <a:gd name="T10" fmla="*/ 15 w 17"/>
                  <a:gd name="T11" fmla="*/ 18 h 19"/>
                  <a:gd name="T12" fmla="*/ 16 w 17"/>
                  <a:gd name="T13" fmla="*/ 16 h 19"/>
                  <a:gd name="T14" fmla="*/ 12 w 17"/>
                  <a:gd name="T15" fmla="*/ 12 h 19"/>
                  <a:gd name="T16" fmla="*/ 7 w 17"/>
                  <a:gd name="T17" fmla="*/ 8 h 19"/>
                  <a:gd name="T18" fmla="*/ 5 w 17"/>
                  <a:gd name="T19" fmla="*/ 4 h 19"/>
                  <a:gd name="T20" fmla="*/ 4 w 17"/>
                  <a:gd name="T21" fmla="*/ 3 h 19"/>
                  <a:gd name="T22" fmla="*/ 4 w 17"/>
                  <a:gd name="T23" fmla="*/ 3 h 19"/>
                  <a:gd name="T24" fmla="*/ 4 w 17"/>
                  <a:gd name="T25" fmla="*/ 1 h 19"/>
                  <a:gd name="T26" fmla="*/ 2 w 17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9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7"/>
                      <a:pt x="1" y="9"/>
                      <a:pt x="2" y="11"/>
                    </a:cubicBezTo>
                    <a:cubicBezTo>
                      <a:pt x="3" y="13"/>
                      <a:pt x="5" y="14"/>
                      <a:pt x="8" y="16"/>
                    </a:cubicBezTo>
                    <a:cubicBezTo>
                      <a:pt x="10" y="18"/>
                      <a:pt x="12" y="19"/>
                      <a:pt x="15" y="18"/>
                    </a:cubicBezTo>
                    <a:cubicBezTo>
                      <a:pt x="16" y="17"/>
                      <a:pt x="17" y="17"/>
                      <a:pt x="16" y="16"/>
                    </a:cubicBezTo>
                    <a:cubicBezTo>
                      <a:pt x="15" y="14"/>
                      <a:pt x="14" y="13"/>
                      <a:pt x="12" y="12"/>
                    </a:cubicBezTo>
                    <a:cubicBezTo>
                      <a:pt x="10" y="11"/>
                      <a:pt x="8" y="10"/>
                      <a:pt x="7" y="8"/>
                    </a:cubicBezTo>
                    <a:cubicBezTo>
                      <a:pt x="5" y="7"/>
                      <a:pt x="5" y="5"/>
                      <a:pt x="5" y="4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8" name="Freeform 1170"/>
              <p:cNvSpPr>
                <a:spLocks/>
              </p:cNvSpPr>
              <p:nvPr/>
            </p:nvSpPr>
            <p:spPr bwMode="auto">
              <a:xfrm>
                <a:off x="3359150" y="3617913"/>
                <a:ext cx="85725" cy="133350"/>
              </a:xfrm>
              <a:custGeom>
                <a:avLst/>
                <a:gdLst>
                  <a:gd name="T0" fmla="*/ 25 w 25"/>
                  <a:gd name="T1" fmla="*/ 0 h 39"/>
                  <a:gd name="T2" fmla="*/ 12 w 25"/>
                  <a:gd name="T3" fmla="*/ 12 h 39"/>
                  <a:gd name="T4" fmla="*/ 0 w 25"/>
                  <a:gd name="T5" fmla="*/ 35 h 39"/>
                  <a:gd name="T6" fmla="*/ 3 w 25"/>
                  <a:gd name="T7" fmla="*/ 37 h 39"/>
                  <a:gd name="T8" fmla="*/ 14 w 25"/>
                  <a:gd name="T9" fmla="*/ 16 h 39"/>
                  <a:gd name="T10" fmla="*/ 25 w 25"/>
                  <a:gd name="T11" fmla="*/ 1 h 39"/>
                  <a:gd name="T12" fmla="*/ 25 w 25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cubicBezTo>
                      <a:pt x="19" y="0"/>
                      <a:pt x="15" y="8"/>
                      <a:pt x="12" y="12"/>
                    </a:cubicBezTo>
                    <a:cubicBezTo>
                      <a:pt x="7" y="18"/>
                      <a:pt x="1" y="27"/>
                      <a:pt x="0" y="35"/>
                    </a:cubicBezTo>
                    <a:cubicBezTo>
                      <a:pt x="0" y="37"/>
                      <a:pt x="2" y="39"/>
                      <a:pt x="3" y="37"/>
                    </a:cubicBezTo>
                    <a:cubicBezTo>
                      <a:pt x="7" y="29"/>
                      <a:pt x="10" y="22"/>
                      <a:pt x="14" y="16"/>
                    </a:cubicBezTo>
                    <a:cubicBezTo>
                      <a:pt x="17" y="11"/>
                      <a:pt x="25" y="6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9" name="Freeform 1171"/>
              <p:cNvSpPr>
                <a:spLocks/>
              </p:cNvSpPr>
              <p:nvPr/>
            </p:nvSpPr>
            <p:spPr bwMode="auto">
              <a:xfrm>
                <a:off x="3424238" y="3621088"/>
                <a:ext cx="92075" cy="44450"/>
              </a:xfrm>
              <a:custGeom>
                <a:avLst/>
                <a:gdLst>
                  <a:gd name="T0" fmla="*/ 27 w 27"/>
                  <a:gd name="T1" fmla="*/ 12 h 13"/>
                  <a:gd name="T2" fmla="*/ 13 w 27"/>
                  <a:gd name="T3" fmla="*/ 2 h 13"/>
                  <a:gd name="T4" fmla="*/ 0 w 27"/>
                  <a:gd name="T5" fmla="*/ 4 h 13"/>
                  <a:gd name="T6" fmla="*/ 0 w 27"/>
                  <a:gd name="T7" fmla="*/ 6 h 13"/>
                  <a:gd name="T8" fmla="*/ 12 w 27"/>
                  <a:gd name="T9" fmla="*/ 7 h 13"/>
                  <a:gd name="T10" fmla="*/ 26 w 27"/>
                  <a:gd name="T11" fmla="*/ 13 h 13"/>
                  <a:gd name="T12" fmla="*/ 27 w 27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27" y="12"/>
                    </a:moveTo>
                    <a:cubicBezTo>
                      <a:pt x="24" y="7"/>
                      <a:pt x="19" y="4"/>
                      <a:pt x="13" y="2"/>
                    </a:cubicBezTo>
                    <a:cubicBezTo>
                      <a:pt x="9" y="1"/>
                      <a:pt x="2" y="0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4" y="8"/>
                      <a:pt x="8" y="6"/>
                      <a:pt x="12" y="7"/>
                    </a:cubicBezTo>
                    <a:cubicBezTo>
                      <a:pt x="17" y="8"/>
                      <a:pt x="21" y="11"/>
                      <a:pt x="26" y="13"/>
                    </a:cubicBezTo>
                    <a:cubicBezTo>
                      <a:pt x="26" y="13"/>
                      <a:pt x="27" y="13"/>
                      <a:pt x="27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0" name="Freeform 1172"/>
              <p:cNvSpPr>
                <a:spLocks/>
              </p:cNvSpPr>
              <p:nvPr/>
            </p:nvSpPr>
            <p:spPr bwMode="auto">
              <a:xfrm>
                <a:off x="3513138" y="3570288"/>
                <a:ext cx="141288" cy="88900"/>
              </a:xfrm>
              <a:custGeom>
                <a:avLst/>
                <a:gdLst>
                  <a:gd name="T0" fmla="*/ 38 w 41"/>
                  <a:gd name="T1" fmla="*/ 0 h 26"/>
                  <a:gd name="T2" fmla="*/ 13 w 41"/>
                  <a:gd name="T3" fmla="*/ 9 h 26"/>
                  <a:gd name="T4" fmla="*/ 0 w 41"/>
                  <a:gd name="T5" fmla="*/ 25 h 26"/>
                  <a:gd name="T6" fmla="*/ 1 w 41"/>
                  <a:gd name="T7" fmla="*/ 26 h 26"/>
                  <a:gd name="T8" fmla="*/ 15 w 41"/>
                  <a:gd name="T9" fmla="*/ 13 h 26"/>
                  <a:gd name="T10" fmla="*/ 38 w 41"/>
                  <a:gd name="T11" fmla="*/ 4 h 26"/>
                  <a:gd name="T12" fmla="*/ 38 w 4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38" y="0"/>
                    </a:moveTo>
                    <a:cubicBezTo>
                      <a:pt x="29" y="1"/>
                      <a:pt x="21" y="4"/>
                      <a:pt x="13" y="9"/>
                    </a:cubicBezTo>
                    <a:cubicBezTo>
                      <a:pt x="7" y="13"/>
                      <a:pt x="0" y="18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6" y="23"/>
                      <a:pt x="10" y="17"/>
                      <a:pt x="15" y="13"/>
                    </a:cubicBezTo>
                    <a:cubicBezTo>
                      <a:pt x="22" y="8"/>
                      <a:pt x="30" y="6"/>
                      <a:pt x="38" y="4"/>
                    </a:cubicBezTo>
                    <a:cubicBezTo>
                      <a:pt x="41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1" name="Freeform 1173"/>
              <p:cNvSpPr>
                <a:spLocks/>
              </p:cNvSpPr>
              <p:nvPr/>
            </p:nvSpPr>
            <p:spPr bwMode="auto">
              <a:xfrm>
                <a:off x="3605213" y="3517901"/>
                <a:ext cx="34925" cy="76200"/>
              </a:xfrm>
              <a:custGeom>
                <a:avLst/>
                <a:gdLst>
                  <a:gd name="T0" fmla="*/ 7 w 10"/>
                  <a:gd name="T1" fmla="*/ 0 h 22"/>
                  <a:gd name="T2" fmla="*/ 5 w 10"/>
                  <a:gd name="T3" fmla="*/ 20 h 22"/>
                  <a:gd name="T4" fmla="*/ 9 w 10"/>
                  <a:gd name="T5" fmla="*/ 18 h 22"/>
                  <a:gd name="T6" fmla="*/ 7 w 10"/>
                  <a:gd name="T7" fmla="*/ 10 h 22"/>
                  <a:gd name="T8" fmla="*/ 8 w 10"/>
                  <a:gd name="T9" fmla="*/ 0 h 22"/>
                  <a:gd name="T10" fmla="*/ 7 w 1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7" y="0"/>
                    </a:moveTo>
                    <a:cubicBezTo>
                      <a:pt x="1" y="3"/>
                      <a:pt x="0" y="16"/>
                      <a:pt x="5" y="20"/>
                    </a:cubicBezTo>
                    <a:cubicBezTo>
                      <a:pt x="7" y="22"/>
                      <a:pt x="10" y="20"/>
                      <a:pt x="9" y="18"/>
                    </a:cubicBezTo>
                    <a:cubicBezTo>
                      <a:pt x="8" y="15"/>
                      <a:pt x="7" y="13"/>
                      <a:pt x="7" y="10"/>
                    </a:cubicBezTo>
                    <a:cubicBezTo>
                      <a:pt x="7" y="7"/>
                      <a:pt x="9" y="4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2" name="Freeform 1174"/>
              <p:cNvSpPr>
                <a:spLocks/>
              </p:cNvSpPr>
              <p:nvPr/>
            </p:nvSpPr>
            <p:spPr bwMode="auto">
              <a:xfrm>
                <a:off x="3616325" y="3505201"/>
                <a:ext cx="71438" cy="20638"/>
              </a:xfrm>
              <a:custGeom>
                <a:avLst/>
                <a:gdLst>
                  <a:gd name="T0" fmla="*/ 21 w 21"/>
                  <a:gd name="T1" fmla="*/ 0 h 6"/>
                  <a:gd name="T2" fmla="*/ 1 w 21"/>
                  <a:gd name="T3" fmla="*/ 3 h 6"/>
                  <a:gd name="T4" fmla="*/ 2 w 21"/>
                  <a:gd name="T5" fmla="*/ 6 h 6"/>
                  <a:gd name="T6" fmla="*/ 21 w 21"/>
                  <a:gd name="T7" fmla="*/ 1 h 6"/>
                  <a:gd name="T8" fmla="*/ 21 w 2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21" y="0"/>
                    </a:moveTo>
                    <a:cubicBezTo>
                      <a:pt x="14" y="1"/>
                      <a:pt x="7" y="0"/>
                      <a:pt x="1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9" y="4"/>
                      <a:pt x="15" y="3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3" name="Freeform 1175"/>
              <p:cNvSpPr>
                <a:spLocks/>
              </p:cNvSpPr>
              <p:nvPr/>
            </p:nvSpPr>
            <p:spPr bwMode="auto">
              <a:xfrm>
                <a:off x="3735388" y="3500438"/>
                <a:ext cx="17463" cy="1746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1 h 5"/>
                  <a:gd name="T4" fmla="*/ 1 w 5"/>
                  <a:gd name="T5" fmla="*/ 3 h 5"/>
                  <a:gd name="T6" fmla="*/ 3 w 5"/>
                  <a:gd name="T7" fmla="*/ 3 h 5"/>
                  <a:gd name="T8" fmla="*/ 4 w 5"/>
                  <a:gd name="T9" fmla="*/ 3 h 5"/>
                  <a:gd name="T10" fmla="*/ 3 w 5"/>
                  <a:gd name="T11" fmla="*/ 4 h 5"/>
                  <a:gd name="T12" fmla="*/ 4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2"/>
                      <a:pt x="4" y="0"/>
                      <a:pt x="1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4"/>
                      <a:pt x="3" y="3"/>
                      <a:pt x="3" y="4"/>
                    </a:cubicBezTo>
                    <a:cubicBezTo>
                      <a:pt x="3" y="5"/>
                      <a:pt x="4" y="5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4" name="Freeform 1176"/>
              <p:cNvSpPr>
                <a:spLocks/>
              </p:cNvSpPr>
              <p:nvPr/>
            </p:nvSpPr>
            <p:spPr bwMode="auto">
              <a:xfrm>
                <a:off x="3403600" y="3783013"/>
                <a:ext cx="41275" cy="130175"/>
              </a:xfrm>
              <a:custGeom>
                <a:avLst/>
                <a:gdLst>
                  <a:gd name="T0" fmla="*/ 4 w 12"/>
                  <a:gd name="T1" fmla="*/ 4 h 38"/>
                  <a:gd name="T2" fmla="*/ 5 w 12"/>
                  <a:gd name="T3" fmla="*/ 35 h 38"/>
                  <a:gd name="T4" fmla="*/ 11 w 12"/>
                  <a:gd name="T5" fmla="*/ 33 h 38"/>
                  <a:gd name="T6" fmla="*/ 10 w 12"/>
                  <a:gd name="T7" fmla="*/ 5 h 38"/>
                  <a:gd name="T8" fmla="*/ 4 w 12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8">
                    <a:moveTo>
                      <a:pt x="4" y="4"/>
                    </a:moveTo>
                    <a:cubicBezTo>
                      <a:pt x="1" y="13"/>
                      <a:pt x="0" y="26"/>
                      <a:pt x="5" y="35"/>
                    </a:cubicBezTo>
                    <a:cubicBezTo>
                      <a:pt x="7" y="38"/>
                      <a:pt x="12" y="36"/>
                      <a:pt x="11" y="33"/>
                    </a:cubicBezTo>
                    <a:cubicBezTo>
                      <a:pt x="8" y="23"/>
                      <a:pt x="7" y="15"/>
                      <a:pt x="10" y="5"/>
                    </a:cubicBezTo>
                    <a:cubicBezTo>
                      <a:pt x="11" y="1"/>
                      <a:pt x="5" y="0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5" name="Freeform 1177"/>
              <p:cNvSpPr>
                <a:spLocks/>
              </p:cNvSpPr>
              <p:nvPr/>
            </p:nvSpPr>
            <p:spPr bwMode="auto">
              <a:xfrm>
                <a:off x="3478213" y="4043363"/>
                <a:ext cx="73025" cy="58738"/>
              </a:xfrm>
              <a:custGeom>
                <a:avLst/>
                <a:gdLst>
                  <a:gd name="T0" fmla="*/ 0 w 21"/>
                  <a:gd name="T1" fmla="*/ 1 h 17"/>
                  <a:gd name="T2" fmla="*/ 1 w 21"/>
                  <a:gd name="T3" fmla="*/ 5 h 17"/>
                  <a:gd name="T4" fmla="*/ 1 w 21"/>
                  <a:gd name="T5" fmla="*/ 2 h 17"/>
                  <a:gd name="T6" fmla="*/ 1 w 21"/>
                  <a:gd name="T7" fmla="*/ 2 h 17"/>
                  <a:gd name="T8" fmla="*/ 1 w 21"/>
                  <a:gd name="T9" fmla="*/ 6 h 17"/>
                  <a:gd name="T10" fmla="*/ 16 w 21"/>
                  <a:gd name="T11" fmla="*/ 16 h 17"/>
                  <a:gd name="T12" fmla="*/ 18 w 21"/>
                  <a:gd name="T13" fmla="*/ 10 h 17"/>
                  <a:gd name="T14" fmla="*/ 5 w 21"/>
                  <a:gd name="T15" fmla="*/ 2 h 17"/>
                  <a:gd name="T16" fmla="*/ 2 w 21"/>
                  <a:gd name="T17" fmla="*/ 2 h 17"/>
                  <a:gd name="T18" fmla="*/ 2 w 21"/>
                  <a:gd name="T19" fmla="*/ 2 h 17"/>
                  <a:gd name="T20" fmla="*/ 4 w 21"/>
                  <a:gd name="T21" fmla="*/ 2 h 17"/>
                  <a:gd name="T22" fmla="*/ 2 w 21"/>
                  <a:gd name="T23" fmla="*/ 1 h 17"/>
                  <a:gd name="T24" fmla="*/ 0 w 21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1"/>
                    </a:moveTo>
                    <a:cubicBezTo>
                      <a:pt x="1" y="3"/>
                      <a:pt x="0" y="3"/>
                      <a:pt x="1" y="5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4" y="10"/>
                      <a:pt x="10" y="15"/>
                      <a:pt x="16" y="16"/>
                    </a:cubicBezTo>
                    <a:cubicBezTo>
                      <a:pt x="19" y="17"/>
                      <a:pt x="21" y="12"/>
                      <a:pt x="18" y="10"/>
                    </a:cubicBezTo>
                    <a:cubicBezTo>
                      <a:pt x="14" y="7"/>
                      <a:pt x="9" y="6"/>
                      <a:pt x="5" y="2"/>
                    </a:cubicBezTo>
                    <a:cubicBezTo>
                      <a:pt x="4" y="2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3" y="1"/>
                      <a:pt x="3" y="2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6" name="Freeform 1178"/>
              <p:cNvSpPr>
                <a:spLocks/>
              </p:cNvSpPr>
              <p:nvPr/>
            </p:nvSpPr>
            <p:spPr bwMode="auto">
              <a:xfrm>
                <a:off x="3687763" y="4132263"/>
                <a:ext cx="123825" cy="31750"/>
              </a:xfrm>
              <a:custGeom>
                <a:avLst/>
                <a:gdLst>
                  <a:gd name="T0" fmla="*/ 4 w 36"/>
                  <a:gd name="T1" fmla="*/ 7 h 9"/>
                  <a:gd name="T2" fmla="*/ 19 w 36"/>
                  <a:gd name="T3" fmla="*/ 8 h 9"/>
                  <a:gd name="T4" fmla="*/ 34 w 36"/>
                  <a:gd name="T5" fmla="*/ 6 h 9"/>
                  <a:gd name="T6" fmla="*/ 34 w 36"/>
                  <a:gd name="T7" fmla="*/ 2 h 9"/>
                  <a:gd name="T8" fmla="*/ 21 w 36"/>
                  <a:gd name="T9" fmla="*/ 1 h 9"/>
                  <a:gd name="T10" fmla="*/ 5 w 36"/>
                  <a:gd name="T11" fmla="*/ 1 h 9"/>
                  <a:gd name="T12" fmla="*/ 4 w 36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">
                    <a:moveTo>
                      <a:pt x="4" y="7"/>
                    </a:moveTo>
                    <a:cubicBezTo>
                      <a:pt x="9" y="8"/>
                      <a:pt x="14" y="8"/>
                      <a:pt x="19" y="8"/>
                    </a:cubicBezTo>
                    <a:cubicBezTo>
                      <a:pt x="24" y="8"/>
                      <a:pt x="30" y="9"/>
                      <a:pt x="34" y="6"/>
                    </a:cubicBezTo>
                    <a:cubicBezTo>
                      <a:pt x="36" y="5"/>
                      <a:pt x="36" y="3"/>
                      <a:pt x="34" y="2"/>
                    </a:cubicBezTo>
                    <a:cubicBezTo>
                      <a:pt x="30" y="0"/>
                      <a:pt x="26" y="1"/>
                      <a:pt x="21" y="1"/>
                    </a:cubicBezTo>
                    <a:cubicBezTo>
                      <a:pt x="16" y="1"/>
                      <a:pt x="10" y="1"/>
                      <a:pt x="5" y="1"/>
                    </a:cubicBezTo>
                    <a:cubicBezTo>
                      <a:pt x="1" y="0"/>
                      <a:pt x="0" y="7"/>
                      <a:pt x="4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7" name="Freeform 1179"/>
              <p:cNvSpPr>
                <a:spLocks/>
              </p:cNvSpPr>
              <p:nvPr/>
            </p:nvSpPr>
            <p:spPr bwMode="auto">
              <a:xfrm>
                <a:off x="3956050" y="3706813"/>
                <a:ext cx="33338" cy="85725"/>
              </a:xfrm>
              <a:custGeom>
                <a:avLst/>
                <a:gdLst>
                  <a:gd name="T0" fmla="*/ 10 w 10"/>
                  <a:gd name="T1" fmla="*/ 22 h 25"/>
                  <a:gd name="T2" fmla="*/ 9 w 10"/>
                  <a:gd name="T3" fmla="*/ 11 h 25"/>
                  <a:gd name="T4" fmla="*/ 3 w 10"/>
                  <a:gd name="T5" fmla="*/ 1 h 25"/>
                  <a:gd name="T6" fmla="*/ 0 w 10"/>
                  <a:gd name="T7" fmla="*/ 4 h 25"/>
                  <a:gd name="T8" fmla="*/ 4 w 10"/>
                  <a:gd name="T9" fmla="*/ 12 h 25"/>
                  <a:gd name="T10" fmla="*/ 5 w 10"/>
                  <a:gd name="T11" fmla="*/ 22 h 25"/>
                  <a:gd name="T12" fmla="*/ 10 w 10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2"/>
                    </a:moveTo>
                    <a:cubicBezTo>
                      <a:pt x="10" y="18"/>
                      <a:pt x="10" y="14"/>
                      <a:pt x="9" y="11"/>
                    </a:cubicBezTo>
                    <a:cubicBezTo>
                      <a:pt x="8" y="7"/>
                      <a:pt x="6" y="3"/>
                      <a:pt x="3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6"/>
                      <a:pt x="3" y="9"/>
                      <a:pt x="4" y="12"/>
                    </a:cubicBezTo>
                    <a:cubicBezTo>
                      <a:pt x="5" y="15"/>
                      <a:pt x="6" y="18"/>
                      <a:pt x="5" y="22"/>
                    </a:cubicBezTo>
                    <a:cubicBezTo>
                      <a:pt x="5" y="25"/>
                      <a:pt x="10" y="25"/>
                      <a:pt x="10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8" name="Freeform 1180"/>
              <p:cNvSpPr>
                <a:spLocks/>
              </p:cNvSpPr>
              <p:nvPr/>
            </p:nvSpPr>
            <p:spPr bwMode="auto">
              <a:xfrm>
                <a:off x="3906838" y="3960813"/>
                <a:ext cx="69850" cy="93663"/>
              </a:xfrm>
              <a:custGeom>
                <a:avLst/>
                <a:gdLst>
                  <a:gd name="T0" fmla="*/ 2 w 20"/>
                  <a:gd name="T1" fmla="*/ 26 h 27"/>
                  <a:gd name="T2" fmla="*/ 7 w 20"/>
                  <a:gd name="T3" fmla="*/ 23 h 27"/>
                  <a:gd name="T4" fmla="*/ 13 w 20"/>
                  <a:gd name="T5" fmla="*/ 15 h 27"/>
                  <a:gd name="T6" fmla="*/ 20 w 20"/>
                  <a:gd name="T7" fmla="*/ 2 h 27"/>
                  <a:gd name="T8" fmla="*/ 17 w 20"/>
                  <a:gd name="T9" fmla="*/ 2 h 27"/>
                  <a:gd name="T10" fmla="*/ 9 w 20"/>
                  <a:gd name="T11" fmla="*/ 13 h 27"/>
                  <a:gd name="T12" fmla="*/ 4 w 20"/>
                  <a:gd name="T13" fmla="*/ 20 h 27"/>
                  <a:gd name="T14" fmla="*/ 1 w 20"/>
                  <a:gd name="T15" fmla="*/ 25 h 27"/>
                  <a:gd name="T16" fmla="*/ 2 w 20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7">
                    <a:moveTo>
                      <a:pt x="2" y="26"/>
                    </a:moveTo>
                    <a:cubicBezTo>
                      <a:pt x="4" y="25"/>
                      <a:pt x="5" y="25"/>
                      <a:pt x="7" y="23"/>
                    </a:cubicBezTo>
                    <a:cubicBezTo>
                      <a:pt x="9" y="20"/>
                      <a:pt x="11" y="18"/>
                      <a:pt x="13" y="15"/>
                    </a:cubicBezTo>
                    <a:cubicBezTo>
                      <a:pt x="16" y="12"/>
                      <a:pt x="20" y="7"/>
                      <a:pt x="20" y="2"/>
                    </a:cubicBezTo>
                    <a:cubicBezTo>
                      <a:pt x="20" y="1"/>
                      <a:pt x="18" y="0"/>
                      <a:pt x="17" y="2"/>
                    </a:cubicBezTo>
                    <a:cubicBezTo>
                      <a:pt x="14" y="5"/>
                      <a:pt x="12" y="9"/>
                      <a:pt x="9" y="13"/>
                    </a:cubicBezTo>
                    <a:cubicBezTo>
                      <a:pt x="7" y="15"/>
                      <a:pt x="6" y="17"/>
                      <a:pt x="4" y="20"/>
                    </a:cubicBezTo>
                    <a:cubicBezTo>
                      <a:pt x="2" y="21"/>
                      <a:pt x="2" y="24"/>
                      <a:pt x="1" y="25"/>
                    </a:cubicBezTo>
                    <a:cubicBezTo>
                      <a:pt x="0" y="26"/>
                      <a:pt x="1" y="27"/>
                      <a:pt x="2" y="26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9" name="Freeform 1181"/>
              <p:cNvSpPr>
                <a:spLocks/>
              </p:cNvSpPr>
              <p:nvPr/>
            </p:nvSpPr>
            <p:spPr bwMode="auto">
              <a:xfrm>
                <a:off x="3965575" y="3954463"/>
                <a:ext cx="79375" cy="17463"/>
              </a:xfrm>
              <a:custGeom>
                <a:avLst/>
                <a:gdLst>
                  <a:gd name="T0" fmla="*/ 1 w 23"/>
                  <a:gd name="T1" fmla="*/ 5 h 5"/>
                  <a:gd name="T2" fmla="*/ 11 w 23"/>
                  <a:gd name="T3" fmla="*/ 4 h 5"/>
                  <a:gd name="T4" fmla="*/ 22 w 23"/>
                  <a:gd name="T5" fmla="*/ 1 h 5"/>
                  <a:gd name="T6" fmla="*/ 22 w 23"/>
                  <a:gd name="T7" fmla="*/ 0 h 5"/>
                  <a:gd name="T8" fmla="*/ 2 w 23"/>
                  <a:gd name="T9" fmla="*/ 3 h 5"/>
                  <a:gd name="T10" fmla="*/ 1 w 23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">
                    <a:moveTo>
                      <a:pt x="1" y="5"/>
                    </a:moveTo>
                    <a:cubicBezTo>
                      <a:pt x="4" y="5"/>
                      <a:pt x="8" y="4"/>
                      <a:pt x="11" y="4"/>
                    </a:cubicBezTo>
                    <a:cubicBezTo>
                      <a:pt x="15" y="4"/>
                      <a:pt x="19" y="3"/>
                      <a:pt x="22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15" y="3"/>
                      <a:pt x="8" y="3"/>
                      <a:pt x="2" y="3"/>
                    </a:cubicBezTo>
                    <a:cubicBezTo>
                      <a:pt x="1" y="3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0" name="Freeform 1182"/>
              <p:cNvSpPr>
                <a:spLocks/>
              </p:cNvSpPr>
              <p:nvPr/>
            </p:nvSpPr>
            <p:spPr bwMode="auto">
              <a:xfrm>
                <a:off x="3663950" y="3803651"/>
                <a:ext cx="68263" cy="47625"/>
              </a:xfrm>
              <a:custGeom>
                <a:avLst/>
                <a:gdLst>
                  <a:gd name="T0" fmla="*/ 3 w 20"/>
                  <a:gd name="T1" fmla="*/ 12 h 14"/>
                  <a:gd name="T2" fmla="*/ 10 w 20"/>
                  <a:gd name="T3" fmla="*/ 4 h 14"/>
                  <a:gd name="T4" fmla="*/ 19 w 20"/>
                  <a:gd name="T5" fmla="*/ 7 h 14"/>
                  <a:gd name="T6" fmla="*/ 20 w 20"/>
                  <a:gd name="T7" fmla="*/ 6 h 14"/>
                  <a:gd name="T8" fmla="*/ 9 w 20"/>
                  <a:gd name="T9" fmla="*/ 1 h 14"/>
                  <a:gd name="T10" fmla="*/ 0 w 20"/>
                  <a:gd name="T11" fmla="*/ 11 h 14"/>
                  <a:gd name="T12" fmla="*/ 3 w 20"/>
                  <a:gd name="T1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3" y="12"/>
                    </a:moveTo>
                    <a:cubicBezTo>
                      <a:pt x="4" y="8"/>
                      <a:pt x="6" y="4"/>
                      <a:pt x="10" y="4"/>
                    </a:cubicBezTo>
                    <a:cubicBezTo>
                      <a:pt x="14" y="3"/>
                      <a:pt x="16" y="6"/>
                      <a:pt x="19" y="7"/>
                    </a:cubicBezTo>
                    <a:cubicBezTo>
                      <a:pt x="19" y="7"/>
                      <a:pt x="20" y="7"/>
                      <a:pt x="20" y="6"/>
                    </a:cubicBezTo>
                    <a:cubicBezTo>
                      <a:pt x="19" y="2"/>
                      <a:pt x="13" y="0"/>
                      <a:pt x="9" y="1"/>
                    </a:cubicBezTo>
                    <a:cubicBezTo>
                      <a:pt x="4" y="1"/>
                      <a:pt x="1" y="7"/>
                      <a:pt x="0" y="11"/>
                    </a:cubicBezTo>
                    <a:cubicBezTo>
                      <a:pt x="0" y="13"/>
                      <a:pt x="3" y="14"/>
                      <a:pt x="3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1" name="Freeform 1183"/>
              <p:cNvSpPr>
                <a:spLocks/>
              </p:cNvSpPr>
              <p:nvPr/>
            </p:nvSpPr>
            <p:spPr bwMode="auto">
              <a:xfrm>
                <a:off x="3654425" y="3824288"/>
                <a:ext cx="26988" cy="65088"/>
              </a:xfrm>
              <a:custGeom>
                <a:avLst/>
                <a:gdLst>
                  <a:gd name="T0" fmla="*/ 7 w 8"/>
                  <a:gd name="T1" fmla="*/ 0 h 19"/>
                  <a:gd name="T2" fmla="*/ 4 w 8"/>
                  <a:gd name="T3" fmla="*/ 2 h 19"/>
                  <a:gd name="T4" fmla="*/ 1 w 8"/>
                  <a:gd name="T5" fmla="*/ 5 h 19"/>
                  <a:gd name="T6" fmla="*/ 0 w 8"/>
                  <a:gd name="T7" fmla="*/ 10 h 19"/>
                  <a:gd name="T8" fmla="*/ 7 w 8"/>
                  <a:gd name="T9" fmla="*/ 19 h 19"/>
                  <a:gd name="T10" fmla="*/ 8 w 8"/>
                  <a:gd name="T11" fmla="*/ 17 h 19"/>
                  <a:gd name="T12" fmla="*/ 3 w 8"/>
                  <a:gd name="T13" fmla="*/ 9 h 19"/>
                  <a:gd name="T14" fmla="*/ 7 w 8"/>
                  <a:gd name="T15" fmla="*/ 0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6" y="1"/>
                      <a:pt x="5" y="1"/>
                      <a:pt x="4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0" y="6"/>
                      <a:pt x="0" y="8"/>
                      <a:pt x="0" y="10"/>
                    </a:cubicBezTo>
                    <a:cubicBezTo>
                      <a:pt x="0" y="14"/>
                      <a:pt x="3" y="18"/>
                      <a:pt x="7" y="19"/>
                    </a:cubicBezTo>
                    <a:cubicBezTo>
                      <a:pt x="8" y="19"/>
                      <a:pt x="8" y="18"/>
                      <a:pt x="8" y="17"/>
                    </a:cubicBezTo>
                    <a:cubicBezTo>
                      <a:pt x="7" y="15"/>
                      <a:pt x="4" y="13"/>
                      <a:pt x="3" y="9"/>
                    </a:cubicBezTo>
                    <a:cubicBezTo>
                      <a:pt x="3" y="6"/>
                      <a:pt x="5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2" name="Freeform 1184"/>
              <p:cNvSpPr>
                <a:spLocks/>
              </p:cNvSpPr>
              <p:nvPr/>
            </p:nvSpPr>
            <p:spPr bwMode="auto">
              <a:xfrm>
                <a:off x="3660775" y="3824288"/>
                <a:ext cx="44450" cy="82550"/>
              </a:xfrm>
              <a:custGeom>
                <a:avLst/>
                <a:gdLst>
                  <a:gd name="T0" fmla="*/ 8 w 13"/>
                  <a:gd name="T1" fmla="*/ 0 h 24"/>
                  <a:gd name="T2" fmla="*/ 2 w 13"/>
                  <a:gd name="T3" fmla="*/ 3 h 24"/>
                  <a:gd name="T4" fmla="*/ 0 w 13"/>
                  <a:gd name="T5" fmla="*/ 12 h 24"/>
                  <a:gd name="T6" fmla="*/ 13 w 13"/>
                  <a:gd name="T7" fmla="*/ 23 h 24"/>
                  <a:gd name="T8" fmla="*/ 13 w 13"/>
                  <a:gd name="T9" fmla="*/ 21 h 24"/>
                  <a:gd name="T10" fmla="*/ 4 w 13"/>
                  <a:gd name="T11" fmla="*/ 11 h 24"/>
                  <a:gd name="T12" fmla="*/ 8 w 13"/>
                  <a:gd name="T13" fmla="*/ 0 h 24"/>
                  <a:gd name="T14" fmla="*/ 8 w 13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4">
                    <a:moveTo>
                      <a:pt x="8" y="0"/>
                    </a:moveTo>
                    <a:cubicBezTo>
                      <a:pt x="6" y="1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1" y="17"/>
                      <a:pt x="7" y="24"/>
                      <a:pt x="13" y="23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0" y="18"/>
                      <a:pt x="6" y="16"/>
                      <a:pt x="4" y="11"/>
                    </a:cubicBezTo>
                    <a:cubicBezTo>
                      <a:pt x="3" y="8"/>
                      <a:pt x="5" y="2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3" name="Freeform 1185"/>
              <p:cNvSpPr>
                <a:spLocks/>
              </p:cNvSpPr>
              <p:nvPr/>
            </p:nvSpPr>
            <p:spPr bwMode="auto">
              <a:xfrm>
                <a:off x="3663950" y="3875088"/>
                <a:ext cx="65088" cy="34925"/>
              </a:xfrm>
              <a:custGeom>
                <a:avLst/>
                <a:gdLst>
                  <a:gd name="T0" fmla="*/ 2 w 19"/>
                  <a:gd name="T1" fmla="*/ 4 h 10"/>
                  <a:gd name="T2" fmla="*/ 19 w 19"/>
                  <a:gd name="T3" fmla="*/ 5 h 10"/>
                  <a:gd name="T4" fmla="*/ 18 w 19"/>
                  <a:gd name="T5" fmla="*/ 4 h 10"/>
                  <a:gd name="T6" fmla="*/ 4 w 19"/>
                  <a:gd name="T7" fmla="*/ 1 h 10"/>
                  <a:gd name="T8" fmla="*/ 2 w 19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2" y="4"/>
                    </a:moveTo>
                    <a:cubicBezTo>
                      <a:pt x="6" y="9"/>
                      <a:pt x="13" y="10"/>
                      <a:pt x="19" y="5"/>
                    </a:cubicBezTo>
                    <a:cubicBezTo>
                      <a:pt x="19" y="5"/>
                      <a:pt x="19" y="4"/>
                      <a:pt x="18" y="4"/>
                    </a:cubicBezTo>
                    <a:cubicBezTo>
                      <a:pt x="13" y="3"/>
                      <a:pt x="8" y="6"/>
                      <a:pt x="4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4" name="Freeform 1186"/>
              <p:cNvSpPr>
                <a:spLocks/>
              </p:cNvSpPr>
              <p:nvPr/>
            </p:nvSpPr>
            <p:spPr bwMode="auto">
              <a:xfrm>
                <a:off x="3702050" y="3875088"/>
                <a:ext cx="53975" cy="26988"/>
              </a:xfrm>
              <a:custGeom>
                <a:avLst/>
                <a:gdLst>
                  <a:gd name="T0" fmla="*/ 2 w 16"/>
                  <a:gd name="T1" fmla="*/ 7 h 8"/>
                  <a:gd name="T2" fmla="*/ 11 w 16"/>
                  <a:gd name="T3" fmla="*/ 6 h 8"/>
                  <a:gd name="T4" fmla="*/ 16 w 16"/>
                  <a:gd name="T5" fmla="*/ 1 h 8"/>
                  <a:gd name="T6" fmla="*/ 15 w 16"/>
                  <a:gd name="T7" fmla="*/ 1 h 8"/>
                  <a:gd name="T8" fmla="*/ 9 w 16"/>
                  <a:gd name="T9" fmla="*/ 3 h 8"/>
                  <a:gd name="T10" fmla="*/ 2 w 16"/>
                  <a:gd name="T11" fmla="*/ 4 h 8"/>
                  <a:gd name="T12" fmla="*/ 2 w 16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2" y="7"/>
                    </a:moveTo>
                    <a:cubicBezTo>
                      <a:pt x="5" y="8"/>
                      <a:pt x="8" y="7"/>
                      <a:pt x="11" y="6"/>
                    </a:cubicBezTo>
                    <a:cubicBezTo>
                      <a:pt x="13" y="5"/>
                      <a:pt x="16" y="4"/>
                      <a:pt x="16" y="1"/>
                    </a:cubicBezTo>
                    <a:cubicBezTo>
                      <a:pt x="16" y="1"/>
                      <a:pt x="15" y="0"/>
                      <a:pt x="15" y="1"/>
                    </a:cubicBezTo>
                    <a:cubicBezTo>
                      <a:pt x="13" y="1"/>
                      <a:pt x="11" y="2"/>
                      <a:pt x="9" y="3"/>
                    </a:cubicBezTo>
                    <a:cubicBezTo>
                      <a:pt x="7" y="4"/>
                      <a:pt x="5" y="4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5" name="Freeform 1187"/>
              <p:cNvSpPr>
                <a:spLocks/>
              </p:cNvSpPr>
              <p:nvPr/>
            </p:nvSpPr>
            <p:spPr bwMode="auto">
              <a:xfrm>
                <a:off x="3729038" y="3878263"/>
                <a:ext cx="23813" cy="20638"/>
              </a:xfrm>
              <a:custGeom>
                <a:avLst/>
                <a:gdLst>
                  <a:gd name="T0" fmla="*/ 0 w 7"/>
                  <a:gd name="T1" fmla="*/ 3 h 6"/>
                  <a:gd name="T2" fmla="*/ 7 w 7"/>
                  <a:gd name="T3" fmla="*/ 2 h 6"/>
                  <a:gd name="T4" fmla="*/ 5 w 7"/>
                  <a:gd name="T5" fmla="*/ 0 h 6"/>
                  <a:gd name="T6" fmla="*/ 3 w 7"/>
                  <a:gd name="T7" fmla="*/ 2 h 6"/>
                  <a:gd name="T8" fmla="*/ 1 w 7"/>
                  <a:gd name="T9" fmla="*/ 2 h 6"/>
                  <a:gd name="T10" fmla="*/ 0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cubicBezTo>
                      <a:pt x="2" y="6"/>
                      <a:pt x="6" y="5"/>
                      <a:pt x="7" y="2"/>
                    </a:cubicBezTo>
                    <a:cubicBezTo>
                      <a:pt x="7" y="1"/>
                      <a:pt x="5" y="0"/>
                      <a:pt x="5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6" name="Freeform 1188"/>
              <p:cNvSpPr>
                <a:spLocks/>
              </p:cNvSpPr>
              <p:nvPr/>
            </p:nvSpPr>
            <p:spPr bwMode="auto">
              <a:xfrm>
                <a:off x="3743325" y="3836988"/>
                <a:ext cx="20638" cy="41275"/>
              </a:xfrm>
              <a:custGeom>
                <a:avLst/>
                <a:gdLst>
                  <a:gd name="T0" fmla="*/ 2 w 6"/>
                  <a:gd name="T1" fmla="*/ 11 h 12"/>
                  <a:gd name="T2" fmla="*/ 5 w 6"/>
                  <a:gd name="T3" fmla="*/ 8 h 12"/>
                  <a:gd name="T4" fmla="*/ 6 w 6"/>
                  <a:gd name="T5" fmla="*/ 1 h 12"/>
                  <a:gd name="T6" fmla="*/ 3 w 6"/>
                  <a:gd name="T7" fmla="*/ 1 h 12"/>
                  <a:gd name="T8" fmla="*/ 1 w 6"/>
                  <a:gd name="T9" fmla="*/ 10 h 12"/>
                  <a:gd name="T10" fmla="*/ 2 w 6"/>
                  <a:gd name="T1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2" y="11"/>
                    </a:moveTo>
                    <a:cubicBezTo>
                      <a:pt x="3" y="10"/>
                      <a:pt x="4" y="9"/>
                      <a:pt x="5" y="8"/>
                    </a:cubicBezTo>
                    <a:cubicBezTo>
                      <a:pt x="5" y="6"/>
                      <a:pt x="6" y="4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4"/>
                      <a:pt x="3" y="8"/>
                      <a:pt x="1" y="10"/>
                    </a:cubicBezTo>
                    <a:cubicBezTo>
                      <a:pt x="0" y="11"/>
                      <a:pt x="1" y="12"/>
                      <a:pt x="2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7" name="Freeform 1189"/>
              <p:cNvSpPr>
                <a:spLocks/>
              </p:cNvSpPr>
              <p:nvPr/>
            </p:nvSpPr>
            <p:spPr bwMode="auto">
              <a:xfrm>
                <a:off x="3705225" y="3803651"/>
                <a:ext cx="38100" cy="30163"/>
              </a:xfrm>
              <a:custGeom>
                <a:avLst/>
                <a:gdLst>
                  <a:gd name="T0" fmla="*/ 1 w 11"/>
                  <a:gd name="T1" fmla="*/ 3 h 9"/>
                  <a:gd name="T2" fmla="*/ 7 w 11"/>
                  <a:gd name="T3" fmla="*/ 8 h 9"/>
                  <a:gd name="T4" fmla="*/ 10 w 11"/>
                  <a:gd name="T5" fmla="*/ 5 h 9"/>
                  <a:gd name="T6" fmla="*/ 7 w 11"/>
                  <a:gd name="T7" fmla="*/ 3 h 9"/>
                  <a:gd name="T8" fmla="*/ 4 w 11"/>
                  <a:gd name="T9" fmla="*/ 1 h 9"/>
                  <a:gd name="T10" fmla="*/ 1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1" y="3"/>
                    </a:moveTo>
                    <a:cubicBezTo>
                      <a:pt x="3" y="6"/>
                      <a:pt x="5" y="7"/>
                      <a:pt x="7" y="8"/>
                    </a:cubicBezTo>
                    <a:cubicBezTo>
                      <a:pt x="9" y="9"/>
                      <a:pt x="11" y="7"/>
                      <a:pt x="10" y="5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6" y="2"/>
                      <a:pt x="5" y="2"/>
                      <a:pt x="4" y="1"/>
                    </a:cubicBezTo>
                    <a:cubicBezTo>
                      <a:pt x="3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8" name="Freeform 1190"/>
              <p:cNvSpPr>
                <a:spLocks/>
              </p:cNvSpPr>
              <p:nvPr/>
            </p:nvSpPr>
            <p:spPr bwMode="auto">
              <a:xfrm>
                <a:off x="3722688" y="3810001"/>
                <a:ext cx="38100" cy="85725"/>
              </a:xfrm>
              <a:custGeom>
                <a:avLst/>
                <a:gdLst>
                  <a:gd name="T0" fmla="*/ 7 w 11"/>
                  <a:gd name="T1" fmla="*/ 23 h 25"/>
                  <a:gd name="T2" fmla="*/ 5 w 11"/>
                  <a:gd name="T3" fmla="*/ 1 h 25"/>
                  <a:gd name="T4" fmla="*/ 1 w 11"/>
                  <a:gd name="T5" fmla="*/ 1 h 25"/>
                  <a:gd name="T6" fmla="*/ 1 w 11"/>
                  <a:gd name="T7" fmla="*/ 1 h 25"/>
                  <a:gd name="T8" fmla="*/ 0 w 11"/>
                  <a:gd name="T9" fmla="*/ 5 h 25"/>
                  <a:gd name="T10" fmla="*/ 2 w 11"/>
                  <a:gd name="T11" fmla="*/ 20 h 25"/>
                  <a:gd name="T12" fmla="*/ 7 w 11"/>
                  <a:gd name="T1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7" y="23"/>
                    </a:moveTo>
                    <a:cubicBezTo>
                      <a:pt x="11" y="16"/>
                      <a:pt x="11" y="7"/>
                      <a:pt x="5" y="1"/>
                    </a:cubicBezTo>
                    <a:cubicBezTo>
                      <a:pt x="4" y="1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3" y="10"/>
                      <a:pt x="5" y="14"/>
                      <a:pt x="2" y="20"/>
                    </a:cubicBezTo>
                    <a:cubicBezTo>
                      <a:pt x="0" y="23"/>
                      <a:pt x="5" y="25"/>
                      <a:pt x="7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9" name="Freeform 1191"/>
              <p:cNvSpPr>
                <a:spLocks/>
              </p:cNvSpPr>
              <p:nvPr/>
            </p:nvSpPr>
            <p:spPr bwMode="auto">
              <a:xfrm>
                <a:off x="3708400" y="3836988"/>
                <a:ext cx="52388" cy="73025"/>
              </a:xfrm>
              <a:custGeom>
                <a:avLst/>
                <a:gdLst>
                  <a:gd name="T0" fmla="*/ 4 w 15"/>
                  <a:gd name="T1" fmla="*/ 20 h 21"/>
                  <a:gd name="T2" fmla="*/ 13 w 15"/>
                  <a:gd name="T3" fmla="*/ 12 h 21"/>
                  <a:gd name="T4" fmla="*/ 12 w 15"/>
                  <a:gd name="T5" fmla="*/ 0 h 21"/>
                  <a:gd name="T6" fmla="*/ 10 w 15"/>
                  <a:gd name="T7" fmla="*/ 1 h 21"/>
                  <a:gd name="T8" fmla="*/ 10 w 15"/>
                  <a:gd name="T9" fmla="*/ 9 h 21"/>
                  <a:gd name="T10" fmla="*/ 2 w 15"/>
                  <a:gd name="T11" fmla="*/ 17 h 21"/>
                  <a:gd name="T12" fmla="*/ 4 w 15"/>
                  <a:gd name="T1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1">
                    <a:moveTo>
                      <a:pt x="4" y="20"/>
                    </a:moveTo>
                    <a:cubicBezTo>
                      <a:pt x="8" y="18"/>
                      <a:pt x="11" y="16"/>
                      <a:pt x="13" y="12"/>
                    </a:cubicBezTo>
                    <a:cubicBezTo>
                      <a:pt x="14" y="9"/>
                      <a:pt x="15" y="2"/>
                      <a:pt x="12" y="0"/>
                    </a:cubicBezTo>
                    <a:cubicBezTo>
                      <a:pt x="11" y="0"/>
                      <a:pt x="11" y="0"/>
                      <a:pt x="10" y="1"/>
                    </a:cubicBezTo>
                    <a:cubicBezTo>
                      <a:pt x="9" y="3"/>
                      <a:pt x="10" y="7"/>
                      <a:pt x="10" y="9"/>
                    </a:cubicBezTo>
                    <a:cubicBezTo>
                      <a:pt x="9" y="13"/>
                      <a:pt x="5" y="15"/>
                      <a:pt x="2" y="17"/>
                    </a:cubicBezTo>
                    <a:cubicBezTo>
                      <a:pt x="0" y="18"/>
                      <a:pt x="2" y="21"/>
                      <a:pt x="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0" name="Freeform 1192"/>
              <p:cNvSpPr>
                <a:spLocks/>
              </p:cNvSpPr>
              <p:nvPr/>
            </p:nvSpPr>
            <p:spPr bwMode="auto">
              <a:xfrm>
                <a:off x="3678238" y="3886201"/>
                <a:ext cx="53975" cy="26988"/>
              </a:xfrm>
              <a:custGeom>
                <a:avLst/>
                <a:gdLst>
                  <a:gd name="T0" fmla="*/ 1 w 16"/>
                  <a:gd name="T1" fmla="*/ 4 h 8"/>
                  <a:gd name="T2" fmla="*/ 15 w 16"/>
                  <a:gd name="T3" fmla="*/ 2 h 8"/>
                  <a:gd name="T4" fmla="*/ 14 w 16"/>
                  <a:gd name="T5" fmla="*/ 0 h 8"/>
                  <a:gd name="T6" fmla="*/ 2 w 16"/>
                  <a:gd name="T7" fmla="*/ 2 h 8"/>
                  <a:gd name="T8" fmla="*/ 1 w 1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" y="4"/>
                    </a:moveTo>
                    <a:cubicBezTo>
                      <a:pt x="6" y="6"/>
                      <a:pt x="12" y="8"/>
                      <a:pt x="15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0" y="1"/>
                      <a:pt x="6" y="2"/>
                      <a:pt x="2" y="2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166" name="Gruppieren 1623"/>
            <p:cNvGrpSpPr/>
            <p:nvPr/>
          </p:nvGrpSpPr>
          <p:grpSpPr>
            <a:xfrm rot="21206446">
              <a:off x="4188777" y="3556022"/>
              <a:ext cx="537810" cy="537809"/>
              <a:chOff x="3355975" y="3490913"/>
              <a:chExt cx="727076" cy="727075"/>
            </a:xfrm>
          </p:grpSpPr>
          <p:sp>
            <p:nvSpPr>
              <p:cNvPr id="1239" name="Freeform 1122"/>
              <p:cNvSpPr>
                <a:spLocks/>
              </p:cNvSpPr>
              <p:nvPr/>
            </p:nvSpPr>
            <p:spPr bwMode="auto">
              <a:xfrm>
                <a:off x="3619500" y="3521076"/>
                <a:ext cx="20638" cy="69850"/>
              </a:xfrm>
              <a:custGeom>
                <a:avLst/>
                <a:gdLst>
                  <a:gd name="T0" fmla="*/ 3 w 6"/>
                  <a:gd name="T1" fmla="*/ 20 h 20"/>
                  <a:gd name="T2" fmla="*/ 4 w 6"/>
                  <a:gd name="T3" fmla="*/ 7 h 20"/>
                  <a:gd name="T4" fmla="*/ 5 w 6"/>
                  <a:gd name="T5" fmla="*/ 5 h 20"/>
                  <a:gd name="T6" fmla="*/ 5 w 6"/>
                  <a:gd name="T7" fmla="*/ 4 h 20"/>
                  <a:gd name="T8" fmla="*/ 2 w 6"/>
                  <a:gd name="T9" fmla="*/ 5 h 20"/>
                  <a:gd name="T10" fmla="*/ 6 w 6"/>
                  <a:gd name="T11" fmla="*/ 4 h 20"/>
                  <a:gd name="T12" fmla="*/ 2 w 6"/>
                  <a:gd name="T13" fmla="*/ 1 h 20"/>
                  <a:gd name="T14" fmla="*/ 0 w 6"/>
                  <a:gd name="T15" fmla="*/ 7 h 20"/>
                  <a:gd name="T16" fmla="*/ 0 w 6"/>
                  <a:gd name="T17" fmla="*/ 14 h 20"/>
                  <a:gd name="T18" fmla="*/ 2 w 6"/>
                  <a:gd name="T19" fmla="*/ 20 h 20"/>
                  <a:gd name="T20" fmla="*/ 3 w 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0">
                    <a:moveTo>
                      <a:pt x="3" y="20"/>
                    </a:moveTo>
                    <a:cubicBezTo>
                      <a:pt x="5" y="16"/>
                      <a:pt x="4" y="12"/>
                      <a:pt x="4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7"/>
                      <a:pt x="0" y="3"/>
                      <a:pt x="2" y="5"/>
                    </a:cubicBezTo>
                    <a:cubicBezTo>
                      <a:pt x="3" y="8"/>
                      <a:pt x="6" y="7"/>
                      <a:pt x="6" y="4"/>
                    </a:cubicBezTo>
                    <a:cubicBezTo>
                      <a:pt x="6" y="2"/>
                      <a:pt x="4" y="0"/>
                      <a:pt x="2" y="1"/>
                    </a:cubicBezTo>
                    <a:cubicBezTo>
                      <a:pt x="0" y="2"/>
                      <a:pt x="0" y="5"/>
                      <a:pt x="0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1" y="16"/>
                      <a:pt x="1" y="18"/>
                      <a:pt x="2" y="20"/>
                    </a:cubicBezTo>
                    <a:cubicBezTo>
                      <a:pt x="2" y="20"/>
                      <a:pt x="2" y="20"/>
                      <a:pt x="3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0" name="Freeform 1123"/>
              <p:cNvSpPr>
                <a:spLocks/>
              </p:cNvSpPr>
              <p:nvPr/>
            </p:nvSpPr>
            <p:spPr bwMode="auto">
              <a:xfrm>
                <a:off x="3633788" y="3497263"/>
                <a:ext cx="109538" cy="23813"/>
              </a:xfrm>
              <a:custGeom>
                <a:avLst/>
                <a:gdLst>
                  <a:gd name="T0" fmla="*/ 30 w 32"/>
                  <a:gd name="T1" fmla="*/ 3 h 7"/>
                  <a:gd name="T2" fmla="*/ 12 w 32"/>
                  <a:gd name="T3" fmla="*/ 0 h 7"/>
                  <a:gd name="T4" fmla="*/ 0 w 32"/>
                  <a:gd name="T5" fmla="*/ 4 h 7"/>
                  <a:gd name="T6" fmla="*/ 1 w 32"/>
                  <a:gd name="T7" fmla="*/ 6 h 7"/>
                  <a:gd name="T8" fmla="*/ 12 w 32"/>
                  <a:gd name="T9" fmla="*/ 5 h 7"/>
                  <a:gd name="T10" fmla="*/ 29 w 32"/>
                  <a:gd name="T11" fmla="*/ 7 h 7"/>
                  <a:gd name="T12" fmla="*/ 30 w 32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7">
                    <a:moveTo>
                      <a:pt x="30" y="3"/>
                    </a:moveTo>
                    <a:cubicBezTo>
                      <a:pt x="24" y="1"/>
                      <a:pt x="18" y="0"/>
                      <a:pt x="12" y="0"/>
                    </a:cubicBezTo>
                    <a:cubicBezTo>
                      <a:pt x="8" y="0"/>
                      <a:pt x="3" y="1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4" y="7"/>
                      <a:pt x="8" y="5"/>
                      <a:pt x="12" y="5"/>
                    </a:cubicBezTo>
                    <a:cubicBezTo>
                      <a:pt x="18" y="4"/>
                      <a:pt x="23" y="5"/>
                      <a:pt x="29" y="7"/>
                    </a:cubicBezTo>
                    <a:cubicBezTo>
                      <a:pt x="31" y="7"/>
                      <a:pt x="32" y="4"/>
                      <a:pt x="3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1" name="Freeform 1124"/>
              <p:cNvSpPr>
                <a:spLocks/>
              </p:cNvSpPr>
              <p:nvPr/>
            </p:nvSpPr>
            <p:spPr bwMode="auto">
              <a:xfrm>
                <a:off x="3729038" y="3490913"/>
                <a:ext cx="34925" cy="88900"/>
              </a:xfrm>
              <a:custGeom>
                <a:avLst/>
                <a:gdLst>
                  <a:gd name="T0" fmla="*/ 9 w 10"/>
                  <a:gd name="T1" fmla="*/ 24 h 26"/>
                  <a:gd name="T2" fmla="*/ 7 w 10"/>
                  <a:gd name="T3" fmla="*/ 12 h 26"/>
                  <a:gd name="T4" fmla="*/ 4 w 10"/>
                  <a:gd name="T5" fmla="*/ 2 h 26"/>
                  <a:gd name="T6" fmla="*/ 0 w 10"/>
                  <a:gd name="T7" fmla="*/ 3 h 26"/>
                  <a:gd name="T8" fmla="*/ 2 w 10"/>
                  <a:gd name="T9" fmla="*/ 12 h 26"/>
                  <a:gd name="T10" fmla="*/ 6 w 10"/>
                  <a:gd name="T11" fmla="*/ 24 h 26"/>
                  <a:gd name="T12" fmla="*/ 9 w 10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6">
                    <a:moveTo>
                      <a:pt x="9" y="24"/>
                    </a:moveTo>
                    <a:cubicBezTo>
                      <a:pt x="10" y="20"/>
                      <a:pt x="8" y="16"/>
                      <a:pt x="7" y="12"/>
                    </a:cubicBezTo>
                    <a:cubicBezTo>
                      <a:pt x="6" y="8"/>
                      <a:pt x="5" y="5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0" y="6"/>
                      <a:pt x="1" y="9"/>
                      <a:pt x="2" y="12"/>
                    </a:cubicBezTo>
                    <a:cubicBezTo>
                      <a:pt x="3" y="16"/>
                      <a:pt x="4" y="20"/>
                      <a:pt x="6" y="24"/>
                    </a:cubicBezTo>
                    <a:cubicBezTo>
                      <a:pt x="6" y="26"/>
                      <a:pt x="9" y="26"/>
                      <a:pt x="9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2" name="Freeform 1125"/>
              <p:cNvSpPr>
                <a:spLocks/>
              </p:cNvSpPr>
              <p:nvPr/>
            </p:nvSpPr>
            <p:spPr bwMode="auto">
              <a:xfrm>
                <a:off x="3743325" y="3552826"/>
                <a:ext cx="112713" cy="61913"/>
              </a:xfrm>
              <a:custGeom>
                <a:avLst/>
                <a:gdLst>
                  <a:gd name="T0" fmla="*/ 31 w 33"/>
                  <a:gd name="T1" fmla="*/ 13 h 18"/>
                  <a:gd name="T2" fmla="*/ 16 w 33"/>
                  <a:gd name="T3" fmla="*/ 5 h 18"/>
                  <a:gd name="T4" fmla="*/ 3 w 33"/>
                  <a:gd name="T5" fmla="*/ 1 h 18"/>
                  <a:gd name="T6" fmla="*/ 2 w 33"/>
                  <a:gd name="T7" fmla="*/ 6 h 18"/>
                  <a:gd name="T8" fmla="*/ 14 w 33"/>
                  <a:gd name="T9" fmla="*/ 10 h 18"/>
                  <a:gd name="T10" fmla="*/ 29 w 33"/>
                  <a:gd name="T11" fmla="*/ 17 h 18"/>
                  <a:gd name="T12" fmla="*/ 31 w 33"/>
                  <a:gd name="T13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8">
                    <a:moveTo>
                      <a:pt x="31" y="13"/>
                    </a:moveTo>
                    <a:cubicBezTo>
                      <a:pt x="26" y="10"/>
                      <a:pt x="21" y="7"/>
                      <a:pt x="16" y="5"/>
                    </a:cubicBezTo>
                    <a:cubicBezTo>
                      <a:pt x="12" y="3"/>
                      <a:pt x="7" y="0"/>
                      <a:pt x="3" y="1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5" y="8"/>
                      <a:pt x="10" y="8"/>
                      <a:pt x="14" y="10"/>
                    </a:cubicBezTo>
                    <a:cubicBezTo>
                      <a:pt x="19" y="12"/>
                      <a:pt x="24" y="14"/>
                      <a:pt x="29" y="17"/>
                    </a:cubicBezTo>
                    <a:cubicBezTo>
                      <a:pt x="32" y="18"/>
                      <a:pt x="33" y="15"/>
                      <a:pt x="31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3" name="Freeform 1126"/>
              <p:cNvSpPr>
                <a:spLocks/>
              </p:cNvSpPr>
              <p:nvPr/>
            </p:nvSpPr>
            <p:spPr bwMode="auto">
              <a:xfrm>
                <a:off x="3849688" y="3573463"/>
                <a:ext cx="71438" cy="41275"/>
              </a:xfrm>
              <a:custGeom>
                <a:avLst/>
                <a:gdLst>
                  <a:gd name="T0" fmla="*/ 18 w 21"/>
                  <a:gd name="T1" fmla="*/ 0 h 12"/>
                  <a:gd name="T2" fmla="*/ 7 w 21"/>
                  <a:gd name="T3" fmla="*/ 3 h 12"/>
                  <a:gd name="T4" fmla="*/ 1 w 21"/>
                  <a:gd name="T5" fmla="*/ 10 h 12"/>
                  <a:gd name="T6" fmla="*/ 4 w 21"/>
                  <a:gd name="T7" fmla="*/ 12 h 12"/>
                  <a:gd name="T8" fmla="*/ 10 w 21"/>
                  <a:gd name="T9" fmla="*/ 8 h 12"/>
                  <a:gd name="T10" fmla="*/ 19 w 21"/>
                  <a:gd name="T11" fmla="*/ 3 h 12"/>
                  <a:gd name="T12" fmla="*/ 18 w 2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2">
                    <a:moveTo>
                      <a:pt x="18" y="0"/>
                    </a:moveTo>
                    <a:cubicBezTo>
                      <a:pt x="14" y="0"/>
                      <a:pt x="10" y="1"/>
                      <a:pt x="7" y="3"/>
                    </a:cubicBezTo>
                    <a:cubicBezTo>
                      <a:pt x="4" y="4"/>
                      <a:pt x="0" y="7"/>
                      <a:pt x="1" y="10"/>
                    </a:cubicBezTo>
                    <a:cubicBezTo>
                      <a:pt x="1" y="11"/>
                      <a:pt x="3" y="12"/>
                      <a:pt x="4" y="12"/>
                    </a:cubicBezTo>
                    <a:cubicBezTo>
                      <a:pt x="6" y="11"/>
                      <a:pt x="8" y="9"/>
                      <a:pt x="10" y="8"/>
                    </a:cubicBezTo>
                    <a:cubicBezTo>
                      <a:pt x="13" y="6"/>
                      <a:pt x="16" y="5"/>
                      <a:pt x="19" y="3"/>
                    </a:cubicBezTo>
                    <a:cubicBezTo>
                      <a:pt x="21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4" name="Freeform 1127"/>
              <p:cNvSpPr>
                <a:spLocks/>
              </p:cNvSpPr>
              <p:nvPr/>
            </p:nvSpPr>
            <p:spPr bwMode="auto">
              <a:xfrm>
                <a:off x="3903663" y="3570288"/>
                <a:ext cx="93663" cy="88900"/>
              </a:xfrm>
              <a:custGeom>
                <a:avLst/>
                <a:gdLst>
                  <a:gd name="T0" fmla="*/ 27 w 27"/>
                  <a:gd name="T1" fmla="*/ 24 h 26"/>
                  <a:gd name="T2" fmla="*/ 24 w 27"/>
                  <a:gd name="T3" fmla="*/ 17 h 26"/>
                  <a:gd name="T4" fmla="*/ 18 w 27"/>
                  <a:gd name="T5" fmla="*/ 9 h 26"/>
                  <a:gd name="T6" fmla="*/ 2 w 27"/>
                  <a:gd name="T7" fmla="*/ 1 h 26"/>
                  <a:gd name="T8" fmla="*/ 1 w 27"/>
                  <a:gd name="T9" fmla="*/ 4 h 26"/>
                  <a:gd name="T10" fmla="*/ 6 w 27"/>
                  <a:gd name="T11" fmla="*/ 8 h 26"/>
                  <a:gd name="T12" fmla="*/ 14 w 27"/>
                  <a:gd name="T13" fmla="*/ 13 h 26"/>
                  <a:gd name="T14" fmla="*/ 19 w 27"/>
                  <a:gd name="T15" fmla="*/ 19 h 26"/>
                  <a:gd name="T16" fmla="*/ 25 w 27"/>
                  <a:gd name="T17" fmla="*/ 25 h 26"/>
                  <a:gd name="T18" fmla="*/ 27 w 27"/>
                  <a:gd name="T1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26" y="21"/>
                      <a:pt x="26" y="19"/>
                      <a:pt x="24" y="17"/>
                    </a:cubicBezTo>
                    <a:cubicBezTo>
                      <a:pt x="23" y="14"/>
                      <a:pt x="20" y="11"/>
                      <a:pt x="18" y="9"/>
                    </a:cubicBezTo>
                    <a:cubicBezTo>
                      <a:pt x="14" y="5"/>
                      <a:pt x="8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2" y="6"/>
                      <a:pt x="4" y="7"/>
                      <a:pt x="6" y="8"/>
                    </a:cubicBezTo>
                    <a:cubicBezTo>
                      <a:pt x="9" y="9"/>
                      <a:pt x="11" y="11"/>
                      <a:pt x="14" y="13"/>
                    </a:cubicBezTo>
                    <a:cubicBezTo>
                      <a:pt x="16" y="15"/>
                      <a:pt x="17" y="17"/>
                      <a:pt x="19" y="19"/>
                    </a:cubicBezTo>
                    <a:cubicBezTo>
                      <a:pt x="21" y="21"/>
                      <a:pt x="23" y="23"/>
                      <a:pt x="25" y="25"/>
                    </a:cubicBezTo>
                    <a:cubicBezTo>
                      <a:pt x="26" y="26"/>
                      <a:pt x="27" y="25"/>
                      <a:pt x="27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5" name="Freeform 1128"/>
              <p:cNvSpPr>
                <a:spLocks/>
              </p:cNvSpPr>
              <p:nvPr/>
            </p:nvSpPr>
            <p:spPr bwMode="auto">
              <a:xfrm>
                <a:off x="3962400" y="3641726"/>
                <a:ext cx="47625" cy="85725"/>
              </a:xfrm>
              <a:custGeom>
                <a:avLst/>
                <a:gdLst>
                  <a:gd name="T0" fmla="*/ 3 w 14"/>
                  <a:gd name="T1" fmla="*/ 23 h 25"/>
                  <a:gd name="T2" fmla="*/ 12 w 14"/>
                  <a:gd name="T3" fmla="*/ 6 h 25"/>
                  <a:gd name="T4" fmla="*/ 8 w 14"/>
                  <a:gd name="T5" fmla="*/ 3 h 25"/>
                  <a:gd name="T6" fmla="*/ 1 w 14"/>
                  <a:gd name="T7" fmla="*/ 22 h 25"/>
                  <a:gd name="T8" fmla="*/ 3 w 1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3"/>
                    </a:moveTo>
                    <a:cubicBezTo>
                      <a:pt x="7" y="18"/>
                      <a:pt x="10" y="12"/>
                      <a:pt x="12" y="6"/>
                    </a:cubicBezTo>
                    <a:cubicBezTo>
                      <a:pt x="14" y="3"/>
                      <a:pt x="10" y="0"/>
                      <a:pt x="8" y="3"/>
                    </a:cubicBezTo>
                    <a:cubicBezTo>
                      <a:pt x="5" y="9"/>
                      <a:pt x="2" y="15"/>
                      <a:pt x="1" y="22"/>
                    </a:cubicBezTo>
                    <a:cubicBezTo>
                      <a:pt x="0" y="23"/>
                      <a:pt x="2" y="25"/>
                      <a:pt x="3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6" name="Freeform 1129"/>
              <p:cNvSpPr>
                <a:spLocks/>
              </p:cNvSpPr>
              <p:nvPr/>
            </p:nvSpPr>
            <p:spPr bwMode="auto">
              <a:xfrm>
                <a:off x="3948113" y="3697288"/>
                <a:ext cx="65088" cy="103188"/>
              </a:xfrm>
              <a:custGeom>
                <a:avLst/>
                <a:gdLst>
                  <a:gd name="T0" fmla="*/ 14 w 19"/>
                  <a:gd name="T1" fmla="*/ 30 h 30"/>
                  <a:gd name="T2" fmla="*/ 1 w 19"/>
                  <a:gd name="T3" fmla="*/ 4 h 30"/>
                  <a:gd name="T4" fmla="*/ 1 w 19"/>
                  <a:gd name="T5" fmla="*/ 7 h 30"/>
                  <a:gd name="T6" fmla="*/ 3 w 19"/>
                  <a:gd name="T7" fmla="*/ 9 h 30"/>
                  <a:gd name="T8" fmla="*/ 7 w 19"/>
                  <a:gd name="T9" fmla="*/ 16 h 30"/>
                  <a:gd name="T10" fmla="*/ 10 w 19"/>
                  <a:gd name="T11" fmla="*/ 25 h 30"/>
                  <a:gd name="T12" fmla="*/ 13 w 19"/>
                  <a:gd name="T13" fmla="*/ 30 h 30"/>
                  <a:gd name="T14" fmla="*/ 14 w 1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0">
                    <a:moveTo>
                      <a:pt x="14" y="30"/>
                    </a:moveTo>
                    <a:cubicBezTo>
                      <a:pt x="19" y="25"/>
                      <a:pt x="9" y="0"/>
                      <a:pt x="1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5" y="11"/>
                      <a:pt x="6" y="13"/>
                      <a:pt x="7" y="16"/>
                    </a:cubicBezTo>
                    <a:cubicBezTo>
                      <a:pt x="9" y="19"/>
                      <a:pt x="10" y="22"/>
                      <a:pt x="10" y="25"/>
                    </a:cubicBezTo>
                    <a:cubicBezTo>
                      <a:pt x="11" y="27"/>
                      <a:pt x="11" y="29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7" name="Freeform 1130"/>
              <p:cNvSpPr>
                <a:spLocks/>
              </p:cNvSpPr>
              <p:nvPr/>
            </p:nvSpPr>
            <p:spPr bwMode="auto">
              <a:xfrm>
                <a:off x="3997325" y="3800476"/>
                <a:ext cx="71438" cy="57150"/>
              </a:xfrm>
              <a:custGeom>
                <a:avLst/>
                <a:gdLst>
                  <a:gd name="T0" fmla="*/ 0 w 21"/>
                  <a:gd name="T1" fmla="*/ 2 h 17"/>
                  <a:gd name="T2" fmla="*/ 1 w 21"/>
                  <a:gd name="T3" fmla="*/ 4 h 17"/>
                  <a:gd name="T4" fmla="*/ 1 w 21"/>
                  <a:gd name="T5" fmla="*/ 6 h 17"/>
                  <a:gd name="T6" fmla="*/ 9 w 21"/>
                  <a:gd name="T7" fmla="*/ 12 h 17"/>
                  <a:gd name="T8" fmla="*/ 20 w 21"/>
                  <a:gd name="T9" fmla="*/ 15 h 17"/>
                  <a:gd name="T10" fmla="*/ 20 w 21"/>
                  <a:gd name="T11" fmla="*/ 14 h 17"/>
                  <a:gd name="T12" fmla="*/ 13 w 21"/>
                  <a:gd name="T13" fmla="*/ 9 h 17"/>
                  <a:gd name="T14" fmla="*/ 4 w 21"/>
                  <a:gd name="T15" fmla="*/ 3 h 17"/>
                  <a:gd name="T16" fmla="*/ 2 w 21"/>
                  <a:gd name="T17" fmla="*/ 2 h 17"/>
                  <a:gd name="T18" fmla="*/ 2 w 21"/>
                  <a:gd name="T19" fmla="*/ 2 h 17"/>
                  <a:gd name="T20" fmla="*/ 3 w 21"/>
                  <a:gd name="T21" fmla="*/ 3 h 17"/>
                  <a:gd name="T22" fmla="*/ 2 w 21"/>
                  <a:gd name="T23" fmla="*/ 1 h 17"/>
                  <a:gd name="T24" fmla="*/ 0 w 21"/>
                  <a:gd name="T2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4" y="8"/>
                      <a:pt x="6" y="10"/>
                      <a:pt x="9" y="12"/>
                    </a:cubicBezTo>
                    <a:cubicBezTo>
                      <a:pt x="12" y="14"/>
                      <a:pt x="17" y="17"/>
                      <a:pt x="20" y="15"/>
                    </a:cubicBezTo>
                    <a:cubicBezTo>
                      <a:pt x="20" y="15"/>
                      <a:pt x="21" y="14"/>
                      <a:pt x="20" y="14"/>
                    </a:cubicBezTo>
                    <a:cubicBezTo>
                      <a:pt x="19" y="11"/>
                      <a:pt x="15" y="10"/>
                      <a:pt x="13" y="9"/>
                    </a:cubicBezTo>
                    <a:cubicBezTo>
                      <a:pt x="10" y="7"/>
                      <a:pt x="7" y="5"/>
                      <a:pt x="4" y="3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8" name="Freeform 1131"/>
              <p:cNvSpPr>
                <a:spLocks/>
              </p:cNvSpPr>
              <p:nvPr/>
            </p:nvSpPr>
            <p:spPr bwMode="auto">
              <a:xfrm>
                <a:off x="4030663" y="3844926"/>
                <a:ext cx="52388" cy="136525"/>
              </a:xfrm>
              <a:custGeom>
                <a:avLst/>
                <a:gdLst>
                  <a:gd name="T0" fmla="*/ 4 w 15"/>
                  <a:gd name="T1" fmla="*/ 38 h 40"/>
                  <a:gd name="T2" fmla="*/ 10 w 15"/>
                  <a:gd name="T3" fmla="*/ 1 h 40"/>
                  <a:gd name="T4" fmla="*/ 8 w 15"/>
                  <a:gd name="T5" fmla="*/ 1 h 40"/>
                  <a:gd name="T6" fmla="*/ 6 w 15"/>
                  <a:gd name="T7" fmla="*/ 15 h 40"/>
                  <a:gd name="T8" fmla="*/ 1 w 15"/>
                  <a:gd name="T9" fmla="*/ 35 h 40"/>
                  <a:gd name="T10" fmla="*/ 4 w 15"/>
                  <a:gd name="T11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0">
                    <a:moveTo>
                      <a:pt x="4" y="38"/>
                    </a:moveTo>
                    <a:cubicBezTo>
                      <a:pt x="10" y="28"/>
                      <a:pt x="15" y="11"/>
                      <a:pt x="10" y="1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6" y="5"/>
                      <a:pt x="7" y="10"/>
                      <a:pt x="6" y="15"/>
                    </a:cubicBezTo>
                    <a:cubicBezTo>
                      <a:pt x="5" y="22"/>
                      <a:pt x="4" y="29"/>
                      <a:pt x="1" y="35"/>
                    </a:cubicBezTo>
                    <a:cubicBezTo>
                      <a:pt x="0" y="38"/>
                      <a:pt x="3" y="40"/>
                      <a:pt x="4" y="3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9" name="Freeform 1132"/>
              <p:cNvSpPr>
                <a:spLocks/>
              </p:cNvSpPr>
              <p:nvPr/>
            </p:nvSpPr>
            <p:spPr bwMode="auto">
              <a:xfrm>
                <a:off x="3971925" y="3948113"/>
                <a:ext cx="79375" cy="30163"/>
              </a:xfrm>
              <a:custGeom>
                <a:avLst/>
                <a:gdLst>
                  <a:gd name="T0" fmla="*/ 21 w 23"/>
                  <a:gd name="T1" fmla="*/ 1 h 9"/>
                  <a:gd name="T2" fmla="*/ 2 w 23"/>
                  <a:gd name="T3" fmla="*/ 5 h 9"/>
                  <a:gd name="T4" fmla="*/ 4 w 23"/>
                  <a:gd name="T5" fmla="*/ 8 h 9"/>
                  <a:gd name="T6" fmla="*/ 20 w 23"/>
                  <a:gd name="T7" fmla="*/ 5 h 9"/>
                  <a:gd name="T8" fmla="*/ 21 w 2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21" y="1"/>
                    </a:moveTo>
                    <a:cubicBezTo>
                      <a:pt x="15" y="0"/>
                      <a:pt x="7" y="1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9" y="6"/>
                      <a:pt x="15" y="5"/>
                      <a:pt x="20" y="5"/>
                    </a:cubicBezTo>
                    <a:cubicBezTo>
                      <a:pt x="22" y="5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0" name="Freeform 1133"/>
              <p:cNvSpPr>
                <a:spLocks/>
              </p:cNvSpPr>
              <p:nvPr/>
            </p:nvSpPr>
            <p:spPr bwMode="auto">
              <a:xfrm>
                <a:off x="3903663" y="3957638"/>
                <a:ext cx="82550" cy="85725"/>
              </a:xfrm>
              <a:custGeom>
                <a:avLst/>
                <a:gdLst>
                  <a:gd name="T0" fmla="*/ 3 w 24"/>
                  <a:gd name="T1" fmla="*/ 25 h 25"/>
                  <a:gd name="T2" fmla="*/ 17 w 24"/>
                  <a:gd name="T3" fmla="*/ 13 h 25"/>
                  <a:gd name="T4" fmla="*/ 21 w 24"/>
                  <a:gd name="T5" fmla="*/ 0 h 25"/>
                  <a:gd name="T6" fmla="*/ 19 w 24"/>
                  <a:gd name="T7" fmla="*/ 0 h 25"/>
                  <a:gd name="T8" fmla="*/ 12 w 24"/>
                  <a:gd name="T9" fmla="*/ 9 h 25"/>
                  <a:gd name="T10" fmla="*/ 1 w 24"/>
                  <a:gd name="T11" fmla="*/ 22 h 25"/>
                  <a:gd name="T12" fmla="*/ 3 w 2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5">
                    <a:moveTo>
                      <a:pt x="3" y="25"/>
                    </a:moveTo>
                    <a:cubicBezTo>
                      <a:pt x="9" y="23"/>
                      <a:pt x="13" y="17"/>
                      <a:pt x="17" y="13"/>
                    </a:cubicBezTo>
                    <a:cubicBezTo>
                      <a:pt x="19" y="10"/>
                      <a:pt x="24" y="3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6" y="1"/>
                      <a:pt x="14" y="7"/>
                      <a:pt x="12" y="9"/>
                    </a:cubicBezTo>
                    <a:cubicBezTo>
                      <a:pt x="9" y="14"/>
                      <a:pt x="4" y="17"/>
                      <a:pt x="1" y="22"/>
                    </a:cubicBezTo>
                    <a:cubicBezTo>
                      <a:pt x="0" y="23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1" name="Freeform 1134"/>
              <p:cNvSpPr>
                <a:spLocks/>
              </p:cNvSpPr>
              <p:nvPr/>
            </p:nvSpPr>
            <p:spPr bwMode="auto">
              <a:xfrm>
                <a:off x="3903663" y="4043363"/>
                <a:ext cx="41275" cy="82550"/>
              </a:xfrm>
              <a:custGeom>
                <a:avLst/>
                <a:gdLst>
                  <a:gd name="T0" fmla="*/ 10 w 12"/>
                  <a:gd name="T1" fmla="*/ 23 h 24"/>
                  <a:gd name="T2" fmla="*/ 10 w 12"/>
                  <a:gd name="T3" fmla="*/ 9 h 24"/>
                  <a:gd name="T4" fmla="*/ 2 w 12"/>
                  <a:gd name="T5" fmla="*/ 0 h 24"/>
                  <a:gd name="T6" fmla="*/ 0 w 12"/>
                  <a:gd name="T7" fmla="*/ 2 h 24"/>
                  <a:gd name="T8" fmla="*/ 5 w 12"/>
                  <a:gd name="T9" fmla="*/ 10 h 24"/>
                  <a:gd name="T10" fmla="*/ 8 w 12"/>
                  <a:gd name="T11" fmla="*/ 23 h 24"/>
                  <a:gd name="T12" fmla="*/ 10 w 12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4">
                    <a:moveTo>
                      <a:pt x="10" y="23"/>
                    </a:moveTo>
                    <a:cubicBezTo>
                      <a:pt x="12" y="18"/>
                      <a:pt x="12" y="14"/>
                      <a:pt x="10" y="9"/>
                    </a:cubicBezTo>
                    <a:cubicBezTo>
                      <a:pt x="9" y="6"/>
                      <a:pt x="6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5"/>
                      <a:pt x="4" y="7"/>
                      <a:pt x="5" y="10"/>
                    </a:cubicBezTo>
                    <a:cubicBezTo>
                      <a:pt x="7" y="14"/>
                      <a:pt x="8" y="19"/>
                      <a:pt x="8" y="23"/>
                    </a:cubicBezTo>
                    <a:cubicBezTo>
                      <a:pt x="9" y="24"/>
                      <a:pt x="10" y="24"/>
                      <a:pt x="10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2" name="Freeform 1135"/>
              <p:cNvSpPr>
                <a:spLocks/>
              </p:cNvSpPr>
              <p:nvPr/>
            </p:nvSpPr>
            <p:spPr bwMode="auto">
              <a:xfrm>
                <a:off x="3797300" y="4125913"/>
                <a:ext cx="73025" cy="65088"/>
              </a:xfrm>
              <a:custGeom>
                <a:avLst/>
                <a:gdLst>
                  <a:gd name="T0" fmla="*/ 2 w 21"/>
                  <a:gd name="T1" fmla="*/ 0 h 19"/>
                  <a:gd name="T2" fmla="*/ 1 w 21"/>
                  <a:gd name="T3" fmla="*/ 0 h 19"/>
                  <a:gd name="T4" fmla="*/ 0 w 21"/>
                  <a:gd name="T5" fmla="*/ 2 h 19"/>
                  <a:gd name="T6" fmla="*/ 16 w 21"/>
                  <a:gd name="T7" fmla="*/ 18 h 19"/>
                  <a:gd name="T8" fmla="*/ 18 w 21"/>
                  <a:gd name="T9" fmla="*/ 13 h 19"/>
                  <a:gd name="T10" fmla="*/ 7 w 21"/>
                  <a:gd name="T11" fmla="*/ 7 h 19"/>
                  <a:gd name="T12" fmla="*/ 4 w 21"/>
                  <a:gd name="T13" fmla="*/ 3 h 19"/>
                  <a:gd name="T14" fmla="*/ 2 w 21"/>
                  <a:gd name="T15" fmla="*/ 0 h 19"/>
                  <a:gd name="T16" fmla="*/ 2 w 21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1"/>
                      <a:pt x="9" y="16"/>
                      <a:pt x="16" y="18"/>
                    </a:cubicBezTo>
                    <a:cubicBezTo>
                      <a:pt x="19" y="19"/>
                      <a:pt x="21" y="15"/>
                      <a:pt x="18" y="13"/>
                    </a:cubicBezTo>
                    <a:cubicBezTo>
                      <a:pt x="14" y="12"/>
                      <a:pt x="11" y="10"/>
                      <a:pt x="7" y="7"/>
                    </a:cubicBezTo>
                    <a:cubicBezTo>
                      <a:pt x="6" y="6"/>
                      <a:pt x="5" y="4"/>
                      <a:pt x="4" y="3"/>
                    </a:cubicBezTo>
                    <a:cubicBezTo>
                      <a:pt x="4" y="3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3" name="Freeform 1136"/>
              <p:cNvSpPr>
                <a:spLocks/>
              </p:cNvSpPr>
              <p:nvPr/>
            </p:nvSpPr>
            <p:spPr bwMode="auto">
              <a:xfrm>
                <a:off x="3852863" y="4119563"/>
                <a:ext cx="85725" cy="68263"/>
              </a:xfrm>
              <a:custGeom>
                <a:avLst/>
                <a:gdLst>
                  <a:gd name="T0" fmla="*/ 24 w 25"/>
                  <a:gd name="T1" fmla="*/ 0 h 20"/>
                  <a:gd name="T2" fmla="*/ 21 w 25"/>
                  <a:gd name="T3" fmla="*/ 1 h 20"/>
                  <a:gd name="T4" fmla="*/ 18 w 25"/>
                  <a:gd name="T5" fmla="*/ 3 h 20"/>
                  <a:gd name="T6" fmla="*/ 9 w 25"/>
                  <a:gd name="T7" fmla="*/ 8 h 20"/>
                  <a:gd name="T8" fmla="*/ 0 w 25"/>
                  <a:gd name="T9" fmla="*/ 18 h 20"/>
                  <a:gd name="T10" fmla="*/ 3 w 25"/>
                  <a:gd name="T11" fmla="*/ 19 h 20"/>
                  <a:gd name="T12" fmla="*/ 13 w 25"/>
                  <a:gd name="T13" fmla="*/ 12 h 20"/>
                  <a:gd name="T14" fmla="*/ 21 w 25"/>
                  <a:gd name="T15" fmla="*/ 7 h 20"/>
                  <a:gd name="T16" fmla="*/ 24 w 25"/>
                  <a:gd name="T17" fmla="*/ 4 h 20"/>
                  <a:gd name="T18" fmla="*/ 25 w 25"/>
                  <a:gd name="T19" fmla="*/ 1 h 20"/>
                  <a:gd name="T20" fmla="*/ 24 w 25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0">
                    <a:moveTo>
                      <a:pt x="24" y="0"/>
                    </a:moveTo>
                    <a:cubicBezTo>
                      <a:pt x="23" y="1"/>
                      <a:pt x="22" y="0"/>
                      <a:pt x="21" y="1"/>
                    </a:cubicBezTo>
                    <a:cubicBezTo>
                      <a:pt x="20" y="1"/>
                      <a:pt x="19" y="2"/>
                      <a:pt x="18" y="3"/>
                    </a:cubicBezTo>
                    <a:cubicBezTo>
                      <a:pt x="15" y="5"/>
                      <a:pt x="12" y="6"/>
                      <a:pt x="9" y="8"/>
                    </a:cubicBezTo>
                    <a:cubicBezTo>
                      <a:pt x="6" y="11"/>
                      <a:pt x="0" y="14"/>
                      <a:pt x="0" y="18"/>
                    </a:cubicBezTo>
                    <a:cubicBezTo>
                      <a:pt x="0" y="19"/>
                      <a:pt x="2" y="20"/>
                      <a:pt x="3" y="19"/>
                    </a:cubicBezTo>
                    <a:cubicBezTo>
                      <a:pt x="6" y="18"/>
                      <a:pt x="10" y="15"/>
                      <a:pt x="13" y="12"/>
                    </a:cubicBezTo>
                    <a:cubicBezTo>
                      <a:pt x="16" y="11"/>
                      <a:pt x="18" y="8"/>
                      <a:pt x="21" y="7"/>
                    </a:cubicBezTo>
                    <a:cubicBezTo>
                      <a:pt x="22" y="6"/>
                      <a:pt x="23" y="5"/>
                      <a:pt x="24" y="4"/>
                    </a:cubicBezTo>
                    <a:cubicBezTo>
                      <a:pt x="25" y="3"/>
                      <a:pt x="24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4" name="Freeform 1137"/>
              <p:cNvSpPr>
                <a:spLocks/>
              </p:cNvSpPr>
              <p:nvPr/>
            </p:nvSpPr>
            <p:spPr bwMode="auto">
              <a:xfrm>
                <a:off x="3702050" y="4111626"/>
                <a:ext cx="103188" cy="41275"/>
              </a:xfrm>
              <a:custGeom>
                <a:avLst/>
                <a:gdLst>
                  <a:gd name="T0" fmla="*/ 3 w 30"/>
                  <a:gd name="T1" fmla="*/ 9 h 12"/>
                  <a:gd name="T2" fmla="*/ 13 w 30"/>
                  <a:gd name="T3" fmla="*/ 9 h 12"/>
                  <a:gd name="T4" fmla="*/ 26 w 30"/>
                  <a:gd name="T5" fmla="*/ 6 h 12"/>
                  <a:gd name="T6" fmla="*/ 24 w 30"/>
                  <a:gd name="T7" fmla="*/ 1 h 12"/>
                  <a:gd name="T8" fmla="*/ 8 w 30"/>
                  <a:gd name="T9" fmla="*/ 4 h 12"/>
                  <a:gd name="T10" fmla="*/ 3 w 30"/>
                  <a:gd name="T1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2">
                    <a:moveTo>
                      <a:pt x="3" y="9"/>
                    </a:moveTo>
                    <a:cubicBezTo>
                      <a:pt x="5" y="12"/>
                      <a:pt x="9" y="10"/>
                      <a:pt x="13" y="9"/>
                    </a:cubicBezTo>
                    <a:cubicBezTo>
                      <a:pt x="17" y="8"/>
                      <a:pt x="21" y="7"/>
                      <a:pt x="26" y="6"/>
                    </a:cubicBezTo>
                    <a:cubicBezTo>
                      <a:pt x="30" y="6"/>
                      <a:pt x="28" y="0"/>
                      <a:pt x="24" y="1"/>
                    </a:cubicBezTo>
                    <a:cubicBezTo>
                      <a:pt x="19" y="1"/>
                      <a:pt x="14" y="3"/>
                      <a:pt x="8" y="4"/>
                    </a:cubicBezTo>
                    <a:cubicBezTo>
                      <a:pt x="7" y="4"/>
                      <a:pt x="0" y="6"/>
                      <a:pt x="3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5" name="Freeform 1138"/>
              <p:cNvSpPr>
                <a:spLocks/>
              </p:cNvSpPr>
              <p:nvPr/>
            </p:nvSpPr>
            <p:spPr bwMode="auto">
              <a:xfrm>
                <a:off x="3649663" y="4125913"/>
                <a:ext cx="61913" cy="82550"/>
              </a:xfrm>
              <a:custGeom>
                <a:avLst/>
                <a:gdLst>
                  <a:gd name="T0" fmla="*/ 6 w 18"/>
                  <a:gd name="T1" fmla="*/ 22 h 24"/>
                  <a:gd name="T2" fmla="*/ 17 w 18"/>
                  <a:gd name="T3" fmla="*/ 5 h 24"/>
                  <a:gd name="T4" fmla="*/ 12 w 18"/>
                  <a:gd name="T5" fmla="*/ 2 h 24"/>
                  <a:gd name="T6" fmla="*/ 8 w 18"/>
                  <a:gd name="T7" fmla="*/ 10 h 24"/>
                  <a:gd name="T8" fmla="*/ 2 w 18"/>
                  <a:gd name="T9" fmla="*/ 19 h 24"/>
                  <a:gd name="T10" fmla="*/ 6 w 18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22"/>
                    </a:moveTo>
                    <a:cubicBezTo>
                      <a:pt x="11" y="18"/>
                      <a:pt x="15" y="11"/>
                      <a:pt x="17" y="5"/>
                    </a:cubicBezTo>
                    <a:cubicBezTo>
                      <a:pt x="18" y="1"/>
                      <a:pt x="13" y="0"/>
                      <a:pt x="12" y="2"/>
                    </a:cubicBezTo>
                    <a:cubicBezTo>
                      <a:pt x="10" y="5"/>
                      <a:pt x="9" y="8"/>
                      <a:pt x="8" y="10"/>
                    </a:cubicBezTo>
                    <a:cubicBezTo>
                      <a:pt x="6" y="13"/>
                      <a:pt x="4" y="16"/>
                      <a:pt x="2" y="19"/>
                    </a:cubicBezTo>
                    <a:cubicBezTo>
                      <a:pt x="0" y="22"/>
                      <a:pt x="4" y="24"/>
                      <a:pt x="6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6" name="Freeform 1139"/>
              <p:cNvSpPr>
                <a:spLocks/>
              </p:cNvSpPr>
              <p:nvPr/>
            </p:nvSpPr>
            <p:spPr bwMode="auto">
              <a:xfrm>
                <a:off x="3575050" y="4173538"/>
                <a:ext cx="88900" cy="44450"/>
              </a:xfrm>
              <a:custGeom>
                <a:avLst/>
                <a:gdLst>
                  <a:gd name="T0" fmla="*/ 2 w 26"/>
                  <a:gd name="T1" fmla="*/ 1 h 13"/>
                  <a:gd name="T2" fmla="*/ 5 w 26"/>
                  <a:gd name="T3" fmla="*/ 5 h 13"/>
                  <a:gd name="T4" fmla="*/ 5 w 26"/>
                  <a:gd name="T5" fmla="*/ 7 h 13"/>
                  <a:gd name="T6" fmla="*/ 13 w 26"/>
                  <a:gd name="T7" fmla="*/ 11 h 13"/>
                  <a:gd name="T8" fmla="*/ 25 w 26"/>
                  <a:gd name="T9" fmla="*/ 6 h 13"/>
                  <a:gd name="T10" fmla="*/ 24 w 26"/>
                  <a:gd name="T11" fmla="*/ 5 h 13"/>
                  <a:gd name="T12" fmla="*/ 20 w 26"/>
                  <a:gd name="T13" fmla="*/ 5 h 13"/>
                  <a:gd name="T14" fmla="*/ 14 w 26"/>
                  <a:gd name="T15" fmla="*/ 5 h 13"/>
                  <a:gd name="T16" fmla="*/ 8 w 26"/>
                  <a:gd name="T17" fmla="*/ 3 h 13"/>
                  <a:gd name="T18" fmla="*/ 6 w 26"/>
                  <a:gd name="T19" fmla="*/ 3 h 13"/>
                  <a:gd name="T20" fmla="*/ 2 w 26"/>
                  <a:gd name="T21" fmla="*/ 1 h 13"/>
                  <a:gd name="T22" fmla="*/ 2 w 26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3">
                    <a:moveTo>
                      <a:pt x="2" y="1"/>
                    </a:moveTo>
                    <a:cubicBezTo>
                      <a:pt x="3" y="2"/>
                      <a:pt x="5" y="4"/>
                      <a:pt x="5" y="5"/>
                    </a:cubicBezTo>
                    <a:cubicBezTo>
                      <a:pt x="4" y="5"/>
                      <a:pt x="5" y="6"/>
                      <a:pt x="5" y="7"/>
                    </a:cubicBezTo>
                    <a:cubicBezTo>
                      <a:pt x="8" y="9"/>
                      <a:pt x="10" y="10"/>
                      <a:pt x="13" y="11"/>
                    </a:cubicBezTo>
                    <a:cubicBezTo>
                      <a:pt x="17" y="13"/>
                      <a:pt x="26" y="12"/>
                      <a:pt x="25" y="6"/>
                    </a:cubicBezTo>
                    <a:cubicBezTo>
                      <a:pt x="25" y="6"/>
                      <a:pt x="25" y="5"/>
                      <a:pt x="24" y="5"/>
                    </a:cubicBezTo>
                    <a:cubicBezTo>
                      <a:pt x="23" y="4"/>
                      <a:pt x="22" y="5"/>
                      <a:pt x="20" y="5"/>
                    </a:cubicBezTo>
                    <a:cubicBezTo>
                      <a:pt x="18" y="6"/>
                      <a:pt x="16" y="6"/>
                      <a:pt x="14" y="5"/>
                    </a:cubicBezTo>
                    <a:cubicBezTo>
                      <a:pt x="11" y="5"/>
                      <a:pt x="10" y="3"/>
                      <a:pt x="8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0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7" name="Freeform 1140"/>
              <p:cNvSpPr>
                <a:spLocks/>
              </p:cNvSpPr>
              <p:nvPr/>
            </p:nvSpPr>
            <p:spPr bwMode="auto">
              <a:xfrm>
                <a:off x="3540125" y="4167188"/>
                <a:ext cx="44450" cy="26988"/>
              </a:xfrm>
              <a:custGeom>
                <a:avLst/>
                <a:gdLst>
                  <a:gd name="T0" fmla="*/ 1 w 13"/>
                  <a:gd name="T1" fmla="*/ 3 h 8"/>
                  <a:gd name="T2" fmla="*/ 5 w 13"/>
                  <a:gd name="T3" fmla="*/ 7 h 8"/>
                  <a:gd name="T4" fmla="*/ 11 w 13"/>
                  <a:gd name="T5" fmla="*/ 7 h 8"/>
                  <a:gd name="T6" fmla="*/ 11 w 13"/>
                  <a:gd name="T7" fmla="*/ 3 h 8"/>
                  <a:gd name="T8" fmla="*/ 7 w 13"/>
                  <a:gd name="T9" fmla="*/ 2 h 8"/>
                  <a:gd name="T10" fmla="*/ 6 w 13"/>
                  <a:gd name="T11" fmla="*/ 1 h 8"/>
                  <a:gd name="T12" fmla="*/ 4 w 13"/>
                  <a:gd name="T13" fmla="*/ 1 h 8"/>
                  <a:gd name="T14" fmla="*/ 1 w 13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8">
                    <a:moveTo>
                      <a:pt x="1" y="3"/>
                    </a:moveTo>
                    <a:cubicBezTo>
                      <a:pt x="2" y="5"/>
                      <a:pt x="3" y="6"/>
                      <a:pt x="5" y="7"/>
                    </a:cubicBezTo>
                    <a:cubicBezTo>
                      <a:pt x="7" y="7"/>
                      <a:pt x="9" y="8"/>
                      <a:pt x="11" y="7"/>
                    </a:cubicBezTo>
                    <a:cubicBezTo>
                      <a:pt x="13" y="7"/>
                      <a:pt x="13" y="4"/>
                      <a:pt x="11" y="3"/>
                    </a:cubicBezTo>
                    <a:cubicBezTo>
                      <a:pt x="10" y="2"/>
                      <a:pt x="9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8" name="Freeform 1141"/>
              <p:cNvSpPr>
                <a:spLocks/>
              </p:cNvSpPr>
              <p:nvPr/>
            </p:nvSpPr>
            <p:spPr bwMode="auto">
              <a:xfrm>
                <a:off x="3551238" y="4105276"/>
                <a:ext cx="23813" cy="82550"/>
              </a:xfrm>
              <a:custGeom>
                <a:avLst/>
                <a:gdLst>
                  <a:gd name="T0" fmla="*/ 2 w 7"/>
                  <a:gd name="T1" fmla="*/ 1 h 24"/>
                  <a:gd name="T2" fmla="*/ 0 w 7"/>
                  <a:gd name="T3" fmla="*/ 13 h 24"/>
                  <a:gd name="T4" fmla="*/ 5 w 7"/>
                  <a:gd name="T5" fmla="*/ 24 h 24"/>
                  <a:gd name="T6" fmla="*/ 6 w 7"/>
                  <a:gd name="T7" fmla="*/ 23 h 24"/>
                  <a:gd name="T8" fmla="*/ 5 w 7"/>
                  <a:gd name="T9" fmla="*/ 15 h 24"/>
                  <a:gd name="T10" fmla="*/ 6 w 7"/>
                  <a:gd name="T11" fmla="*/ 3 h 24"/>
                  <a:gd name="T12" fmla="*/ 2 w 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4">
                    <a:moveTo>
                      <a:pt x="2" y="1"/>
                    </a:moveTo>
                    <a:cubicBezTo>
                      <a:pt x="0" y="5"/>
                      <a:pt x="0" y="9"/>
                      <a:pt x="0" y="13"/>
                    </a:cubicBezTo>
                    <a:cubicBezTo>
                      <a:pt x="1" y="17"/>
                      <a:pt x="1" y="22"/>
                      <a:pt x="5" y="24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7" y="20"/>
                      <a:pt x="5" y="18"/>
                      <a:pt x="5" y="15"/>
                    </a:cubicBezTo>
                    <a:cubicBezTo>
                      <a:pt x="4" y="11"/>
                      <a:pt x="4" y="7"/>
                      <a:pt x="6" y="3"/>
                    </a:cubicBezTo>
                    <a:cubicBezTo>
                      <a:pt x="7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9" name="Freeform 1142"/>
              <p:cNvSpPr>
                <a:spLocks/>
              </p:cNvSpPr>
              <p:nvPr/>
            </p:nvSpPr>
            <p:spPr bwMode="auto">
              <a:xfrm>
                <a:off x="3482975" y="4043363"/>
                <a:ext cx="74613" cy="58738"/>
              </a:xfrm>
              <a:custGeom>
                <a:avLst/>
                <a:gdLst>
                  <a:gd name="T0" fmla="*/ 1 w 22"/>
                  <a:gd name="T1" fmla="*/ 4 h 17"/>
                  <a:gd name="T2" fmla="*/ 10 w 22"/>
                  <a:gd name="T3" fmla="*/ 14 h 17"/>
                  <a:gd name="T4" fmla="*/ 22 w 22"/>
                  <a:gd name="T5" fmla="*/ 14 h 17"/>
                  <a:gd name="T6" fmla="*/ 22 w 22"/>
                  <a:gd name="T7" fmla="*/ 12 h 17"/>
                  <a:gd name="T8" fmla="*/ 20 w 22"/>
                  <a:gd name="T9" fmla="*/ 11 h 17"/>
                  <a:gd name="T10" fmla="*/ 13 w 22"/>
                  <a:gd name="T11" fmla="*/ 9 h 17"/>
                  <a:gd name="T12" fmla="*/ 1 w 22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7">
                    <a:moveTo>
                      <a:pt x="1" y="4"/>
                    </a:moveTo>
                    <a:cubicBezTo>
                      <a:pt x="0" y="8"/>
                      <a:pt x="7" y="12"/>
                      <a:pt x="10" y="14"/>
                    </a:cubicBezTo>
                    <a:cubicBezTo>
                      <a:pt x="14" y="16"/>
                      <a:pt x="18" y="17"/>
                      <a:pt x="22" y="14"/>
                    </a:cubicBezTo>
                    <a:cubicBezTo>
                      <a:pt x="22" y="13"/>
                      <a:pt x="22" y="13"/>
                      <a:pt x="22" y="12"/>
                    </a:cubicBezTo>
                    <a:cubicBezTo>
                      <a:pt x="22" y="11"/>
                      <a:pt x="21" y="11"/>
                      <a:pt x="20" y="11"/>
                    </a:cubicBezTo>
                    <a:cubicBezTo>
                      <a:pt x="17" y="10"/>
                      <a:pt x="15" y="10"/>
                      <a:pt x="13" y="9"/>
                    </a:cubicBezTo>
                    <a:cubicBezTo>
                      <a:pt x="11" y="8"/>
                      <a:pt x="3" y="0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0" name="Freeform 1143"/>
              <p:cNvSpPr>
                <a:spLocks/>
              </p:cNvSpPr>
              <p:nvPr/>
            </p:nvSpPr>
            <p:spPr bwMode="auto">
              <a:xfrm>
                <a:off x="3403600" y="4037013"/>
                <a:ext cx="92075" cy="44450"/>
              </a:xfrm>
              <a:custGeom>
                <a:avLst/>
                <a:gdLst>
                  <a:gd name="T0" fmla="*/ 1 w 27"/>
                  <a:gd name="T1" fmla="*/ 10 h 13"/>
                  <a:gd name="T2" fmla="*/ 24 w 27"/>
                  <a:gd name="T3" fmla="*/ 7 h 13"/>
                  <a:gd name="T4" fmla="*/ 27 w 27"/>
                  <a:gd name="T5" fmla="*/ 4 h 13"/>
                  <a:gd name="T6" fmla="*/ 26 w 27"/>
                  <a:gd name="T7" fmla="*/ 2 h 13"/>
                  <a:gd name="T8" fmla="*/ 23 w 27"/>
                  <a:gd name="T9" fmla="*/ 1 h 13"/>
                  <a:gd name="T10" fmla="*/ 2 w 27"/>
                  <a:gd name="T11" fmla="*/ 6 h 13"/>
                  <a:gd name="T12" fmla="*/ 1 w 27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1" y="10"/>
                    </a:moveTo>
                    <a:cubicBezTo>
                      <a:pt x="8" y="13"/>
                      <a:pt x="18" y="9"/>
                      <a:pt x="24" y="7"/>
                    </a:cubicBezTo>
                    <a:cubicBezTo>
                      <a:pt x="26" y="7"/>
                      <a:pt x="27" y="5"/>
                      <a:pt x="27" y="4"/>
                    </a:cubicBezTo>
                    <a:cubicBezTo>
                      <a:pt x="27" y="3"/>
                      <a:pt x="27" y="3"/>
                      <a:pt x="26" y="2"/>
                    </a:cubicBezTo>
                    <a:cubicBezTo>
                      <a:pt x="26" y="1"/>
                      <a:pt x="24" y="0"/>
                      <a:pt x="23" y="1"/>
                    </a:cubicBezTo>
                    <a:cubicBezTo>
                      <a:pt x="16" y="2"/>
                      <a:pt x="9" y="5"/>
                      <a:pt x="2" y="6"/>
                    </a:cubicBezTo>
                    <a:cubicBezTo>
                      <a:pt x="0" y="7"/>
                      <a:pt x="0" y="10"/>
                      <a:pt x="1" y="1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1" name="Freeform 1144"/>
              <p:cNvSpPr>
                <a:spLocks/>
              </p:cNvSpPr>
              <p:nvPr/>
            </p:nvSpPr>
            <p:spPr bwMode="auto">
              <a:xfrm>
                <a:off x="3362325" y="3943351"/>
                <a:ext cx="65088" cy="131763"/>
              </a:xfrm>
              <a:custGeom>
                <a:avLst/>
                <a:gdLst>
                  <a:gd name="T0" fmla="*/ 3 w 19"/>
                  <a:gd name="T1" fmla="*/ 5 h 38"/>
                  <a:gd name="T2" fmla="*/ 5 w 19"/>
                  <a:gd name="T3" fmla="*/ 5 h 38"/>
                  <a:gd name="T4" fmla="*/ 5 w 19"/>
                  <a:gd name="T5" fmla="*/ 3 h 38"/>
                  <a:gd name="T6" fmla="*/ 0 w 19"/>
                  <a:gd name="T7" fmla="*/ 4 h 38"/>
                  <a:gd name="T8" fmla="*/ 13 w 19"/>
                  <a:gd name="T9" fmla="*/ 35 h 38"/>
                  <a:gd name="T10" fmla="*/ 17 w 19"/>
                  <a:gd name="T11" fmla="*/ 32 h 38"/>
                  <a:gd name="T12" fmla="*/ 10 w 19"/>
                  <a:gd name="T13" fmla="*/ 20 h 38"/>
                  <a:gd name="T14" fmla="*/ 5 w 19"/>
                  <a:gd name="T15" fmla="*/ 3 h 38"/>
                  <a:gd name="T16" fmla="*/ 0 w 19"/>
                  <a:gd name="T17" fmla="*/ 5 h 38"/>
                  <a:gd name="T18" fmla="*/ 3 w 19"/>
                  <a:gd name="T19" fmla="*/ 8 h 38"/>
                  <a:gd name="T20" fmla="*/ 5 w 19"/>
                  <a:gd name="T21" fmla="*/ 8 h 38"/>
                  <a:gd name="T22" fmla="*/ 6 w 19"/>
                  <a:gd name="T23" fmla="*/ 6 h 38"/>
                  <a:gd name="T24" fmla="*/ 3 w 19"/>
                  <a:gd name="T25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38">
                    <a:moveTo>
                      <a:pt x="3" y="5"/>
                    </a:move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0"/>
                      <a:pt x="0" y="1"/>
                      <a:pt x="0" y="4"/>
                    </a:cubicBezTo>
                    <a:cubicBezTo>
                      <a:pt x="1" y="15"/>
                      <a:pt x="5" y="27"/>
                      <a:pt x="13" y="35"/>
                    </a:cubicBezTo>
                    <a:cubicBezTo>
                      <a:pt x="15" y="38"/>
                      <a:pt x="19" y="35"/>
                      <a:pt x="17" y="32"/>
                    </a:cubicBezTo>
                    <a:cubicBezTo>
                      <a:pt x="15" y="28"/>
                      <a:pt x="12" y="24"/>
                      <a:pt x="10" y="20"/>
                    </a:cubicBezTo>
                    <a:cubicBezTo>
                      <a:pt x="8" y="15"/>
                      <a:pt x="7" y="9"/>
                      <a:pt x="5" y="3"/>
                    </a:cubicBezTo>
                    <a:cubicBezTo>
                      <a:pt x="3" y="4"/>
                      <a:pt x="2" y="4"/>
                      <a:pt x="0" y="5"/>
                    </a:cubicBezTo>
                    <a:cubicBezTo>
                      <a:pt x="1" y="6"/>
                      <a:pt x="2" y="7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4"/>
                      <a:pt x="3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2" name="Freeform 1145"/>
              <p:cNvSpPr>
                <a:spLocks/>
              </p:cNvSpPr>
              <p:nvPr/>
            </p:nvSpPr>
            <p:spPr bwMode="auto">
              <a:xfrm>
                <a:off x="3355975" y="3919538"/>
                <a:ext cx="77788" cy="49213"/>
              </a:xfrm>
              <a:custGeom>
                <a:avLst/>
                <a:gdLst>
                  <a:gd name="T0" fmla="*/ 20 w 23"/>
                  <a:gd name="T1" fmla="*/ 0 h 14"/>
                  <a:gd name="T2" fmla="*/ 1 w 23"/>
                  <a:gd name="T3" fmla="*/ 12 h 14"/>
                  <a:gd name="T4" fmla="*/ 3 w 23"/>
                  <a:gd name="T5" fmla="*/ 13 h 14"/>
                  <a:gd name="T6" fmla="*/ 9 w 23"/>
                  <a:gd name="T7" fmla="*/ 8 h 14"/>
                  <a:gd name="T8" fmla="*/ 20 w 23"/>
                  <a:gd name="T9" fmla="*/ 5 h 14"/>
                  <a:gd name="T10" fmla="*/ 20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0" y="0"/>
                    </a:moveTo>
                    <a:cubicBezTo>
                      <a:pt x="14" y="1"/>
                      <a:pt x="0" y="4"/>
                      <a:pt x="1" y="12"/>
                    </a:cubicBezTo>
                    <a:cubicBezTo>
                      <a:pt x="1" y="13"/>
                      <a:pt x="2" y="14"/>
                      <a:pt x="3" y="13"/>
                    </a:cubicBezTo>
                    <a:cubicBezTo>
                      <a:pt x="5" y="12"/>
                      <a:pt x="7" y="10"/>
                      <a:pt x="9" y="8"/>
                    </a:cubicBezTo>
                    <a:cubicBezTo>
                      <a:pt x="13" y="6"/>
                      <a:pt x="17" y="5"/>
                      <a:pt x="20" y="5"/>
                    </a:cubicBezTo>
                    <a:cubicBezTo>
                      <a:pt x="23" y="4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3" name="Freeform 1146"/>
              <p:cNvSpPr>
                <a:spLocks/>
              </p:cNvSpPr>
              <p:nvPr/>
            </p:nvSpPr>
            <p:spPr bwMode="auto">
              <a:xfrm>
                <a:off x="3509963" y="3587751"/>
                <a:ext cx="103188" cy="68263"/>
              </a:xfrm>
              <a:custGeom>
                <a:avLst/>
                <a:gdLst>
                  <a:gd name="T0" fmla="*/ 30 w 30"/>
                  <a:gd name="T1" fmla="*/ 2 h 20"/>
                  <a:gd name="T2" fmla="*/ 24 w 30"/>
                  <a:gd name="T3" fmla="*/ 1 h 20"/>
                  <a:gd name="T4" fmla="*/ 16 w 30"/>
                  <a:gd name="T5" fmla="*/ 5 h 20"/>
                  <a:gd name="T6" fmla="*/ 1 w 30"/>
                  <a:gd name="T7" fmla="*/ 18 h 20"/>
                  <a:gd name="T8" fmla="*/ 2 w 30"/>
                  <a:gd name="T9" fmla="*/ 20 h 20"/>
                  <a:gd name="T10" fmla="*/ 17 w 30"/>
                  <a:gd name="T11" fmla="*/ 10 h 20"/>
                  <a:gd name="T12" fmla="*/ 25 w 30"/>
                  <a:gd name="T13" fmla="*/ 6 h 20"/>
                  <a:gd name="T14" fmla="*/ 30 w 30"/>
                  <a:gd name="T15" fmla="*/ 2 h 20"/>
                  <a:gd name="T16" fmla="*/ 30 w 30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0">
                    <a:moveTo>
                      <a:pt x="30" y="2"/>
                    </a:moveTo>
                    <a:cubicBezTo>
                      <a:pt x="28" y="2"/>
                      <a:pt x="27" y="0"/>
                      <a:pt x="24" y="1"/>
                    </a:cubicBezTo>
                    <a:cubicBezTo>
                      <a:pt x="21" y="2"/>
                      <a:pt x="19" y="3"/>
                      <a:pt x="16" y="5"/>
                    </a:cubicBezTo>
                    <a:cubicBezTo>
                      <a:pt x="11" y="8"/>
                      <a:pt x="3" y="12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8" y="19"/>
                      <a:pt x="12" y="13"/>
                      <a:pt x="17" y="10"/>
                    </a:cubicBezTo>
                    <a:cubicBezTo>
                      <a:pt x="19" y="8"/>
                      <a:pt x="22" y="7"/>
                      <a:pt x="25" y="6"/>
                    </a:cubicBezTo>
                    <a:cubicBezTo>
                      <a:pt x="26" y="5"/>
                      <a:pt x="28" y="3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4" name="Freeform 1147"/>
              <p:cNvSpPr>
                <a:spLocks/>
              </p:cNvSpPr>
              <p:nvPr/>
            </p:nvSpPr>
            <p:spPr bwMode="auto">
              <a:xfrm>
                <a:off x="3444875" y="3614738"/>
                <a:ext cx="85725" cy="47625"/>
              </a:xfrm>
              <a:custGeom>
                <a:avLst/>
                <a:gdLst>
                  <a:gd name="T0" fmla="*/ 22 w 25"/>
                  <a:gd name="T1" fmla="*/ 9 h 14"/>
                  <a:gd name="T2" fmla="*/ 3 w 25"/>
                  <a:gd name="T3" fmla="*/ 1 h 14"/>
                  <a:gd name="T4" fmla="*/ 0 w 25"/>
                  <a:gd name="T5" fmla="*/ 3 h 14"/>
                  <a:gd name="T6" fmla="*/ 0 w 25"/>
                  <a:gd name="T7" fmla="*/ 5 h 14"/>
                  <a:gd name="T8" fmla="*/ 3 w 25"/>
                  <a:gd name="T9" fmla="*/ 7 h 14"/>
                  <a:gd name="T10" fmla="*/ 19 w 25"/>
                  <a:gd name="T11" fmla="*/ 12 h 14"/>
                  <a:gd name="T12" fmla="*/ 22 w 25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4">
                    <a:moveTo>
                      <a:pt x="22" y="9"/>
                    </a:moveTo>
                    <a:cubicBezTo>
                      <a:pt x="17" y="4"/>
                      <a:pt x="10" y="0"/>
                      <a:pt x="3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9" y="7"/>
                      <a:pt x="14" y="8"/>
                      <a:pt x="19" y="12"/>
                    </a:cubicBezTo>
                    <a:cubicBezTo>
                      <a:pt x="21" y="14"/>
                      <a:pt x="25" y="11"/>
                      <a:pt x="22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5" name="Freeform 1148"/>
              <p:cNvSpPr>
                <a:spLocks/>
              </p:cNvSpPr>
              <p:nvPr/>
            </p:nvSpPr>
            <p:spPr bwMode="auto">
              <a:xfrm>
                <a:off x="3362325" y="3617913"/>
                <a:ext cx="88900" cy="130175"/>
              </a:xfrm>
              <a:custGeom>
                <a:avLst/>
                <a:gdLst>
                  <a:gd name="T0" fmla="*/ 19 w 26"/>
                  <a:gd name="T1" fmla="*/ 3 h 38"/>
                  <a:gd name="T2" fmla="*/ 7 w 26"/>
                  <a:gd name="T3" fmla="*/ 20 h 38"/>
                  <a:gd name="T4" fmla="*/ 4 w 26"/>
                  <a:gd name="T5" fmla="*/ 35 h 38"/>
                  <a:gd name="T6" fmla="*/ 10 w 26"/>
                  <a:gd name="T7" fmla="*/ 28 h 38"/>
                  <a:gd name="T8" fmla="*/ 23 w 26"/>
                  <a:gd name="T9" fmla="*/ 6 h 38"/>
                  <a:gd name="T10" fmla="*/ 19 w 26"/>
                  <a:gd name="T11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8">
                    <a:moveTo>
                      <a:pt x="19" y="3"/>
                    </a:moveTo>
                    <a:cubicBezTo>
                      <a:pt x="14" y="7"/>
                      <a:pt x="10" y="13"/>
                      <a:pt x="7" y="20"/>
                    </a:cubicBezTo>
                    <a:cubicBezTo>
                      <a:pt x="5" y="23"/>
                      <a:pt x="0" y="33"/>
                      <a:pt x="4" y="35"/>
                    </a:cubicBezTo>
                    <a:cubicBezTo>
                      <a:pt x="8" y="38"/>
                      <a:pt x="9" y="30"/>
                      <a:pt x="10" y="28"/>
                    </a:cubicBezTo>
                    <a:cubicBezTo>
                      <a:pt x="12" y="20"/>
                      <a:pt x="16" y="12"/>
                      <a:pt x="23" y="6"/>
                    </a:cubicBezTo>
                    <a:cubicBezTo>
                      <a:pt x="26" y="4"/>
                      <a:pt x="22" y="0"/>
                      <a:pt x="19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6" name="Freeform 1149"/>
              <p:cNvSpPr>
                <a:spLocks/>
              </p:cNvSpPr>
              <p:nvPr/>
            </p:nvSpPr>
            <p:spPr bwMode="auto">
              <a:xfrm>
                <a:off x="3368675" y="3730626"/>
                <a:ext cx="65088" cy="58738"/>
              </a:xfrm>
              <a:custGeom>
                <a:avLst/>
                <a:gdLst>
                  <a:gd name="T0" fmla="*/ 0 w 19"/>
                  <a:gd name="T1" fmla="*/ 3 h 17"/>
                  <a:gd name="T2" fmla="*/ 8 w 19"/>
                  <a:gd name="T3" fmla="*/ 11 h 17"/>
                  <a:gd name="T4" fmla="*/ 17 w 19"/>
                  <a:gd name="T5" fmla="*/ 17 h 17"/>
                  <a:gd name="T6" fmla="*/ 19 w 19"/>
                  <a:gd name="T7" fmla="*/ 15 h 17"/>
                  <a:gd name="T8" fmla="*/ 12 w 19"/>
                  <a:gd name="T9" fmla="*/ 7 h 17"/>
                  <a:gd name="T10" fmla="*/ 7 w 19"/>
                  <a:gd name="T11" fmla="*/ 3 h 17"/>
                  <a:gd name="T12" fmla="*/ 3 w 19"/>
                  <a:gd name="T13" fmla="*/ 1 h 17"/>
                  <a:gd name="T14" fmla="*/ 0 w 19"/>
                  <a:gd name="T1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7">
                    <a:moveTo>
                      <a:pt x="0" y="3"/>
                    </a:moveTo>
                    <a:cubicBezTo>
                      <a:pt x="1" y="6"/>
                      <a:pt x="5" y="9"/>
                      <a:pt x="8" y="11"/>
                    </a:cubicBezTo>
                    <a:cubicBezTo>
                      <a:pt x="10" y="13"/>
                      <a:pt x="14" y="17"/>
                      <a:pt x="17" y="17"/>
                    </a:cubicBezTo>
                    <a:cubicBezTo>
                      <a:pt x="18" y="17"/>
                      <a:pt x="19" y="16"/>
                      <a:pt x="19" y="15"/>
                    </a:cubicBezTo>
                    <a:cubicBezTo>
                      <a:pt x="18" y="12"/>
                      <a:pt x="14" y="10"/>
                      <a:pt x="12" y="7"/>
                    </a:cubicBezTo>
                    <a:cubicBezTo>
                      <a:pt x="10" y="6"/>
                      <a:pt x="8" y="5"/>
                      <a:pt x="7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1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7" name="Freeform 1150"/>
              <p:cNvSpPr>
                <a:spLocks/>
              </p:cNvSpPr>
              <p:nvPr/>
            </p:nvSpPr>
            <p:spPr bwMode="auto">
              <a:xfrm>
                <a:off x="3409950" y="3789363"/>
                <a:ext cx="31750" cy="141288"/>
              </a:xfrm>
              <a:custGeom>
                <a:avLst/>
                <a:gdLst>
                  <a:gd name="T0" fmla="*/ 3 w 9"/>
                  <a:gd name="T1" fmla="*/ 2 h 41"/>
                  <a:gd name="T2" fmla="*/ 4 w 9"/>
                  <a:gd name="T3" fmla="*/ 38 h 41"/>
                  <a:gd name="T4" fmla="*/ 9 w 9"/>
                  <a:gd name="T5" fmla="*/ 36 h 41"/>
                  <a:gd name="T6" fmla="*/ 7 w 9"/>
                  <a:gd name="T7" fmla="*/ 2 h 41"/>
                  <a:gd name="T8" fmla="*/ 3 w 9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1">
                    <a:moveTo>
                      <a:pt x="3" y="2"/>
                    </a:moveTo>
                    <a:cubicBezTo>
                      <a:pt x="1" y="13"/>
                      <a:pt x="0" y="26"/>
                      <a:pt x="4" y="38"/>
                    </a:cubicBezTo>
                    <a:cubicBezTo>
                      <a:pt x="5" y="41"/>
                      <a:pt x="9" y="39"/>
                      <a:pt x="9" y="36"/>
                    </a:cubicBezTo>
                    <a:cubicBezTo>
                      <a:pt x="7" y="25"/>
                      <a:pt x="6" y="14"/>
                      <a:pt x="7" y="2"/>
                    </a:cubicBezTo>
                    <a:cubicBezTo>
                      <a:pt x="7" y="0"/>
                      <a:pt x="3" y="0"/>
                      <a:pt x="3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8" name="Freeform 1151"/>
              <p:cNvSpPr>
                <a:spLocks/>
              </p:cNvSpPr>
              <p:nvPr/>
            </p:nvSpPr>
            <p:spPr bwMode="auto">
              <a:xfrm>
                <a:off x="3397250" y="3779838"/>
                <a:ext cx="36513" cy="153988"/>
              </a:xfrm>
              <a:custGeom>
                <a:avLst/>
                <a:gdLst>
                  <a:gd name="T0" fmla="*/ 3 w 11"/>
                  <a:gd name="T1" fmla="*/ 3 h 45"/>
                  <a:gd name="T2" fmla="*/ 6 w 11"/>
                  <a:gd name="T3" fmla="*/ 43 h 45"/>
                  <a:gd name="T4" fmla="*/ 10 w 11"/>
                  <a:gd name="T5" fmla="*/ 41 h 45"/>
                  <a:gd name="T6" fmla="*/ 7 w 11"/>
                  <a:gd name="T7" fmla="*/ 3 h 45"/>
                  <a:gd name="T8" fmla="*/ 3 w 11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3" y="3"/>
                    </a:moveTo>
                    <a:cubicBezTo>
                      <a:pt x="3" y="16"/>
                      <a:pt x="0" y="30"/>
                      <a:pt x="6" y="43"/>
                    </a:cubicBezTo>
                    <a:cubicBezTo>
                      <a:pt x="7" y="45"/>
                      <a:pt x="11" y="44"/>
                      <a:pt x="10" y="41"/>
                    </a:cubicBezTo>
                    <a:cubicBezTo>
                      <a:pt x="6" y="29"/>
                      <a:pt x="8" y="16"/>
                      <a:pt x="7" y="3"/>
                    </a:cubicBezTo>
                    <a:cubicBezTo>
                      <a:pt x="7" y="0"/>
                      <a:pt x="3" y="0"/>
                      <a:pt x="3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9" name="Freeform 1152"/>
              <p:cNvSpPr>
                <a:spLocks/>
              </p:cNvSpPr>
              <p:nvPr/>
            </p:nvSpPr>
            <p:spPr bwMode="auto">
              <a:xfrm>
                <a:off x="3362325" y="3913188"/>
                <a:ext cx="71438" cy="30163"/>
              </a:xfrm>
              <a:custGeom>
                <a:avLst/>
                <a:gdLst>
                  <a:gd name="T0" fmla="*/ 17 w 21"/>
                  <a:gd name="T1" fmla="*/ 1 h 9"/>
                  <a:gd name="T2" fmla="*/ 2 w 21"/>
                  <a:gd name="T3" fmla="*/ 4 h 9"/>
                  <a:gd name="T4" fmla="*/ 0 w 21"/>
                  <a:gd name="T5" fmla="*/ 6 h 9"/>
                  <a:gd name="T6" fmla="*/ 0 w 21"/>
                  <a:gd name="T7" fmla="*/ 7 h 9"/>
                  <a:gd name="T8" fmla="*/ 3 w 21"/>
                  <a:gd name="T9" fmla="*/ 8 h 9"/>
                  <a:gd name="T10" fmla="*/ 18 w 21"/>
                  <a:gd name="T11" fmla="*/ 4 h 9"/>
                  <a:gd name="T12" fmla="*/ 17 w 21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17" y="1"/>
                    </a:moveTo>
                    <a:cubicBezTo>
                      <a:pt x="12" y="2"/>
                      <a:pt x="7" y="2"/>
                      <a:pt x="2" y="4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2" y="9"/>
                      <a:pt x="3" y="8"/>
                    </a:cubicBezTo>
                    <a:cubicBezTo>
                      <a:pt x="8" y="7"/>
                      <a:pt x="13" y="6"/>
                      <a:pt x="18" y="4"/>
                    </a:cubicBezTo>
                    <a:cubicBezTo>
                      <a:pt x="21" y="4"/>
                      <a:pt x="20" y="0"/>
                      <a:pt x="17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0" name="Freeform 1153"/>
              <p:cNvSpPr>
                <a:spLocks/>
              </p:cNvSpPr>
              <p:nvPr/>
            </p:nvSpPr>
            <p:spPr bwMode="auto">
              <a:xfrm>
                <a:off x="3373438" y="394017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1" name="Freeform 1154"/>
              <p:cNvSpPr>
                <a:spLocks/>
              </p:cNvSpPr>
              <p:nvPr/>
            </p:nvSpPr>
            <p:spPr bwMode="auto">
              <a:xfrm>
                <a:off x="3386138" y="3898901"/>
                <a:ext cx="20638" cy="28575"/>
              </a:xfrm>
              <a:custGeom>
                <a:avLst/>
                <a:gdLst>
                  <a:gd name="T0" fmla="*/ 1 w 6"/>
                  <a:gd name="T1" fmla="*/ 8 h 8"/>
                  <a:gd name="T2" fmla="*/ 4 w 6"/>
                  <a:gd name="T3" fmla="*/ 5 h 8"/>
                  <a:gd name="T4" fmla="*/ 5 w 6"/>
                  <a:gd name="T5" fmla="*/ 1 h 8"/>
                  <a:gd name="T6" fmla="*/ 2 w 6"/>
                  <a:gd name="T7" fmla="*/ 0 h 8"/>
                  <a:gd name="T8" fmla="*/ 0 w 6"/>
                  <a:gd name="T9" fmla="*/ 7 h 8"/>
                  <a:gd name="T10" fmla="*/ 1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1" y="8"/>
                    </a:moveTo>
                    <a:cubicBezTo>
                      <a:pt x="2" y="7"/>
                      <a:pt x="3" y="7"/>
                      <a:pt x="4" y="5"/>
                    </a:cubicBezTo>
                    <a:cubicBezTo>
                      <a:pt x="5" y="4"/>
                      <a:pt x="6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2"/>
                      <a:pt x="2" y="5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2" name="Freeform 1155"/>
              <p:cNvSpPr>
                <a:spLocks/>
              </p:cNvSpPr>
              <p:nvPr/>
            </p:nvSpPr>
            <p:spPr bwMode="auto">
              <a:xfrm>
                <a:off x="3362325" y="3948113"/>
                <a:ext cx="61913" cy="115888"/>
              </a:xfrm>
              <a:custGeom>
                <a:avLst/>
                <a:gdLst>
                  <a:gd name="T0" fmla="*/ 1 w 18"/>
                  <a:gd name="T1" fmla="*/ 3 h 34"/>
                  <a:gd name="T2" fmla="*/ 6 w 18"/>
                  <a:gd name="T3" fmla="*/ 22 h 34"/>
                  <a:gd name="T4" fmla="*/ 17 w 18"/>
                  <a:gd name="T5" fmla="*/ 34 h 34"/>
                  <a:gd name="T6" fmla="*/ 18 w 18"/>
                  <a:gd name="T7" fmla="*/ 32 h 34"/>
                  <a:gd name="T8" fmla="*/ 15 w 18"/>
                  <a:gd name="T9" fmla="*/ 27 h 34"/>
                  <a:gd name="T10" fmla="*/ 10 w 18"/>
                  <a:gd name="T11" fmla="*/ 19 h 34"/>
                  <a:gd name="T12" fmla="*/ 4 w 18"/>
                  <a:gd name="T13" fmla="*/ 2 h 34"/>
                  <a:gd name="T14" fmla="*/ 1 w 18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4">
                    <a:moveTo>
                      <a:pt x="1" y="3"/>
                    </a:moveTo>
                    <a:cubicBezTo>
                      <a:pt x="1" y="9"/>
                      <a:pt x="3" y="16"/>
                      <a:pt x="6" y="22"/>
                    </a:cubicBezTo>
                    <a:cubicBezTo>
                      <a:pt x="8" y="26"/>
                      <a:pt x="11" y="34"/>
                      <a:pt x="17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0"/>
                      <a:pt x="16" y="29"/>
                      <a:pt x="15" y="27"/>
                    </a:cubicBezTo>
                    <a:cubicBezTo>
                      <a:pt x="13" y="25"/>
                      <a:pt x="11" y="22"/>
                      <a:pt x="10" y="19"/>
                    </a:cubicBezTo>
                    <a:cubicBezTo>
                      <a:pt x="7" y="14"/>
                      <a:pt x="7" y="7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3" name="Freeform 1156"/>
              <p:cNvSpPr>
                <a:spLocks/>
              </p:cNvSpPr>
              <p:nvPr/>
            </p:nvSpPr>
            <p:spPr bwMode="auto">
              <a:xfrm>
                <a:off x="3406775" y="4057651"/>
                <a:ext cx="47625" cy="17463"/>
              </a:xfrm>
              <a:custGeom>
                <a:avLst/>
                <a:gdLst>
                  <a:gd name="T0" fmla="*/ 3 w 14"/>
                  <a:gd name="T1" fmla="*/ 5 h 5"/>
                  <a:gd name="T2" fmla="*/ 5 w 14"/>
                  <a:gd name="T3" fmla="*/ 5 h 5"/>
                  <a:gd name="T4" fmla="*/ 6 w 14"/>
                  <a:gd name="T5" fmla="*/ 4 h 5"/>
                  <a:gd name="T6" fmla="*/ 7 w 14"/>
                  <a:gd name="T7" fmla="*/ 4 h 5"/>
                  <a:gd name="T8" fmla="*/ 12 w 14"/>
                  <a:gd name="T9" fmla="*/ 3 h 5"/>
                  <a:gd name="T10" fmla="*/ 12 w 14"/>
                  <a:gd name="T11" fmla="*/ 0 h 5"/>
                  <a:gd name="T12" fmla="*/ 5 w 14"/>
                  <a:gd name="T13" fmla="*/ 1 h 5"/>
                  <a:gd name="T14" fmla="*/ 6 w 14"/>
                  <a:gd name="T15" fmla="*/ 1 h 5"/>
                  <a:gd name="T16" fmla="*/ 3 w 14"/>
                  <a:gd name="T17" fmla="*/ 1 h 5"/>
                  <a:gd name="T18" fmla="*/ 3 w 1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5">
                    <a:moveTo>
                      <a:pt x="3" y="5"/>
                    </a:move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4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8" y="4"/>
                      <a:pt x="10" y="3"/>
                      <a:pt x="12" y="3"/>
                    </a:cubicBezTo>
                    <a:cubicBezTo>
                      <a:pt x="14" y="3"/>
                      <a:pt x="14" y="0"/>
                      <a:pt x="12" y="0"/>
                    </a:cubicBezTo>
                    <a:cubicBezTo>
                      <a:pt x="9" y="0"/>
                      <a:pt x="7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1" y="1"/>
                      <a:pt x="0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4" name="Freeform 1157"/>
              <p:cNvSpPr>
                <a:spLocks/>
              </p:cNvSpPr>
              <p:nvPr/>
            </p:nvSpPr>
            <p:spPr bwMode="auto">
              <a:xfrm>
                <a:off x="3373438" y="3898901"/>
                <a:ext cx="57150" cy="49213"/>
              </a:xfrm>
              <a:custGeom>
                <a:avLst/>
                <a:gdLst>
                  <a:gd name="T0" fmla="*/ 13 w 17"/>
                  <a:gd name="T1" fmla="*/ 0 h 14"/>
                  <a:gd name="T2" fmla="*/ 1 w 17"/>
                  <a:gd name="T3" fmla="*/ 13 h 14"/>
                  <a:gd name="T4" fmla="*/ 3 w 17"/>
                  <a:gd name="T5" fmla="*/ 14 h 14"/>
                  <a:gd name="T6" fmla="*/ 9 w 17"/>
                  <a:gd name="T7" fmla="*/ 8 h 14"/>
                  <a:gd name="T8" fmla="*/ 15 w 17"/>
                  <a:gd name="T9" fmla="*/ 4 h 14"/>
                  <a:gd name="T10" fmla="*/ 13 w 1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3" y="0"/>
                    </a:moveTo>
                    <a:cubicBezTo>
                      <a:pt x="8" y="2"/>
                      <a:pt x="0" y="7"/>
                      <a:pt x="1" y="13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5" y="13"/>
                      <a:pt x="7" y="10"/>
                      <a:pt x="9" y="8"/>
                    </a:cubicBezTo>
                    <a:cubicBezTo>
                      <a:pt x="10" y="7"/>
                      <a:pt x="13" y="5"/>
                      <a:pt x="15" y="4"/>
                    </a:cubicBezTo>
                    <a:cubicBezTo>
                      <a:pt x="17" y="3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5" name="Freeform 1158"/>
              <p:cNvSpPr>
                <a:spLocks/>
              </p:cNvSpPr>
              <p:nvPr/>
            </p:nvSpPr>
            <p:spPr bwMode="auto">
              <a:xfrm>
                <a:off x="3482975" y="4040188"/>
                <a:ext cx="98425" cy="85725"/>
              </a:xfrm>
              <a:custGeom>
                <a:avLst/>
                <a:gdLst>
                  <a:gd name="T0" fmla="*/ 1 w 29"/>
                  <a:gd name="T1" fmla="*/ 2 h 25"/>
                  <a:gd name="T2" fmla="*/ 1 w 29"/>
                  <a:gd name="T3" fmla="*/ 3 h 25"/>
                  <a:gd name="T4" fmla="*/ 1 w 29"/>
                  <a:gd name="T5" fmla="*/ 5 h 25"/>
                  <a:gd name="T6" fmla="*/ 24 w 29"/>
                  <a:gd name="T7" fmla="*/ 24 h 25"/>
                  <a:gd name="T8" fmla="*/ 26 w 29"/>
                  <a:gd name="T9" fmla="*/ 19 h 25"/>
                  <a:gd name="T10" fmla="*/ 12 w 29"/>
                  <a:gd name="T11" fmla="*/ 10 h 25"/>
                  <a:gd name="T12" fmla="*/ 7 w 29"/>
                  <a:gd name="T13" fmla="*/ 5 h 25"/>
                  <a:gd name="T14" fmla="*/ 3 w 29"/>
                  <a:gd name="T15" fmla="*/ 2 h 25"/>
                  <a:gd name="T16" fmla="*/ 1 w 29"/>
                  <a:gd name="T17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6" y="13"/>
                      <a:pt x="16" y="21"/>
                      <a:pt x="24" y="24"/>
                    </a:cubicBezTo>
                    <a:cubicBezTo>
                      <a:pt x="27" y="25"/>
                      <a:pt x="29" y="20"/>
                      <a:pt x="26" y="19"/>
                    </a:cubicBezTo>
                    <a:cubicBezTo>
                      <a:pt x="21" y="16"/>
                      <a:pt x="17" y="13"/>
                      <a:pt x="12" y="10"/>
                    </a:cubicBezTo>
                    <a:cubicBezTo>
                      <a:pt x="10" y="8"/>
                      <a:pt x="9" y="6"/>
                      <a:pt x="7" y="5"/>
                    </a:cubicBezTo>
                    <a:cubicBezTo>
                      <a:pt x="7" y="4"/>
                      <a:pt x="3" y="0"/>
                      <a:pt x="3" y="2"/>
                    </a:cubicBezTo>
                    <a:cubicBezTo>
                      <a:pt x="3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6" name="Freeform 1159"/>
              <p:cNvSpPr>
                <a:spLocks/>
              </p:cNvSpPr>
              <p:nvPr/>
            </p:nvSpPr>
            <p:spPr bwMode="auto">
              <a:xfrm>
                <a:off x="3540125" y="4098926"/>
                <a:ext cx="41275" cy="85725"/>
              </a:xfrm>
              <a:custGeom>
                <a:avLst/>
                <a:gdLst>
                  <a:gd name="T0" fmla="*/ 7 w 12"/>
                  <a:gd name="T1" fmla="*/ 2 h 25"/>
                  <a:gd name="T2" fmla="*/ 5 w 12"/>
                  <a:gd name="T3" fmla="*/ 1 h 25"/>
                  <a:gd name="T4" fmla="*/ 3 w 12"/>
                  <a:gd name="T5" fmla="*/ 1 h 25"/>
                  <a:gd name="T6" fmla="*/ 2 w 12"/>
                  <a:gd name="T7" fmla="*/ 12 h 25"/>
                  <a:gd name="T8" fmla="*/ 7 w 12"/>
                  <a:gd name="T9" fmla="*/ 24 h 25"/>
                  <a:gd name="T10" fmla="*/ 10 w 12"/>
                  <a:gd name="T11" fmla="*/ 23 h 25"/>
                  <a:gd name="T12" fmla="*/ 8 w 12"/>
                  <a:gd name="T13" fmla="*/ 11 h 25"/>
                  <a:gd name="T14" fmla="*/ 7 w 12"/>
                  <a:gd name="T15" fmla="*/ 6 h 25"/>
                  <a:gd name="T16" fmla="*/ 7 w 12"/>
                  <a:gd name="T17" fmla="*/ 4 h 25"/>
                  <a:gd name="T18" fmla="*/ 7 w 12"/>
                  <a:gd name="T19" fmla="*/ 3 h 25"/>
                  <a:gd name="T20" fmla="*/ 7 w 12"/>
                  <a:gd name="T21" fmla="*/ 3 h 25"/>
                  <a:gd name="T22" fmla="*/ 7 w 12"/>
                  <a:gd name="T2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5">
                    <a:moveTo>
                      <a:pt x="7" y="2"/>
                    </a:move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0" y="4"/>
                      <a:pt x="1" y="9"/>
                      <a:pt x="2" y="12"/>
                    </a:cubicBezTo>
                    <a:cubicBezTo>
                      <a:pt x="3" y="15"/>
                      <a:pt x="3" y="22"/>
                      <a:pt x="7" y="24"/>
                    </a:cubicBezTo>
                    <a:cubicBezTo>
                      <a:pt x="8" y="25"/>
                      <a:pt x="10" y="24"/>
                      <a:pt x="10" y="23"/>
                    </a:cubicBezTo>
                    <a:cubicBezTo>
                      <a:pt x="12" y="19"/>
                      <a:pt x="9" y="15"/>
                      <a:pt x="8" y="11"/>
                    </a:cubicBezTo>
                    <a:cubicBezTo>
                      <a:pt x="8" y="9"/>
                      <a:pt x="8" y="7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7" name="Freeform 1160"/>
              <p:cNvSpPr>
                <a:spLocks/>
              </p:cNvSpPr>
              <p:nvPr/>
            </p:nvSpPr>
            <p:spPr bwMode="auto">
              <a:xfrm>
                <a:off x="3533775" y="4111626"/>
                <a:ext cx="30163" cy="82550"/>
              </a:xfrm>
              <a:custGeom>
                <a:avLst/>
                <a:gdLst>
                  <a:gd name="T0" fmla="*/ 5 w 9"/>
                  <a:gd name="T1" fmla="*/ 1 h 24"/>
                  <a:gd name="T2" fmla="*/ 1 w 9"/>
                  <a:gd name="T3" fmla="*/ 13 h 24"/>
                  <a:gd name="T4" fmla="*/ 3 w 9"/>
                  <a:gd name="T5" fmla="*/ 23 h 24"/>
                  <a:gd name="T6" fmla="*/ 6 w 9"/>
                  <a:gd name="T7" fmla="*/ 18 h 24"/>
                  <a:gd name="T8" fmla="*/ 8 w 9"/>
                  <a:gd name="T9" fmla="*/ 3 h 24"/>
                  <a:gd name="T10" fmla="*/ 5 w 9"/>
                  <a:gd name="T1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4">
                    <a:moveTo>
                      <a:pt x="5" y="1"/>
                    </a:moveTo>
                    <a:cubicBezTo>
                      <a:pt x="3" y="5"/>
                      <a:pt x="2" y="9"/>
                      <a:pt x="1" y="13"/>
                    </a:cubicBezTo>
                    <a:cubicBezTo>
                      <a:pt x="1" y="16"/>
                      <a:pt x="0" y="22"/>
                      <a:pt x="3" y="23"/>
                    </a:cubicBezTo>
                    <a:cubicBezTo>
                      <a:pt x="6" y="24"/>
                      <a:pt x="6" y="20"/>
                      <a:pt x="6" y="18"/>
                    </a:cubicBezTo>
                    <a:cubicBezTo>
                      <a:pt x="6" y="13"/>
                      <a:pt x="7" y="8"/>
                      <a:pt x="8" y="3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8" name="Freeform 1161"/>
              <p:cNvSpPr>
                <a:spLocks/>
              </p:cNvSpPr>
              <p:nvPr/>
            </p:nvSpPr>
            <p:spPr bwMode="auto">
              <a:xfrm>
                <a:off x="3540125" y="4160838"/>
                <a:ext cx="100013" cy="53975"/>
              </a:xfrm>
              <a:custGeom>
                <a:avLst/>
                <a:gdLst>
                  <a:gd name="T0" fmla="*/ 2 w 29"/>
                  <a:gd name="T1" fmla="*/ 3 h 16"/>
                  <a:gd name="T2" fmla="*/ 26 w 29"/>
                  <a:gd name="T3" fmla="*/ 16 h 16"/>
                  <a:gd name="T4" fmla="*/ 29 w 29"/>
                  <a:gd name="T5" fmla="*/ 14 h 16"/>
                  <a:gd name="T6" fmla="*/ 29 w 29"/>
                  <a:gd name="T7" fmla="*/ 13 h 16"/>
                  <a:gd name="T8" fmla="*/ 27 w 29"/>
                  <a:gd name="T9" fmla="*/ 11 h 16"/>
                  <a:gd name="T10" fmla="*/ 4 w 29"/>
                  <a:gd name="T11" fmla="*/ 1 h 16"/>
                  <a:gd name="T12" fmla="*/ 2 w 29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6">
                    <a:moveTo>
                      <a:pt x="2" y="3"/>
                    </a:moveTo>
                    <a:cubicBezTo>
                      <a:pt x="7" y="10"/>
                      <a:pt x="17" y="14"/>
                      <a:pt x="26" y="16"/>
                    </a:cubicBezTo>
                    <a:cubicBezTo>
                      <a:pt x="27" y="16"/>
                      <a:pt x="29" y="16"/>
                      <a:pt x="29" y="14"/>
                    </a:cubicBezTo>
                    <a:cubicBezTo>
                      <a:pt x="29" y="14"/>
                      <a:pt x="29" y="13"/>
                      <a:pt x="29" y="13"/>
                    </a:cubicBezTo>
                    <a:cubicBezTo>
                      <a:pt x="29" y="12"/>
                      <a:pt x="28" y="11"/>
                      <a:pt x="27" y="11"/>
                    </a:cubicBezTo>
                    <a:cubicBezTo>
                      <a:pt x="19" y="9"/>
                      <a:pt x="11" y="5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9" name="Freeform 1162"/>
              <p:cNvSpPr>
                <a:spLocks/>
              </p:cNvSpPr>
              <p:nvPr/>
            </p:nvSpPr>
            <p:spPr bwMode="auto">
              <a:xfrm>
                <a:off x="3619500" y="4152901"/>
                <a:ext cx="76200" cy="58738"/>
              </a:xfrm>
              <a:custGeom>
                <a:avLst/>
                <a:gdLst>
                  <a:gd name="T0" fmla="*/ 1 w 22"/>
                  <a:gd name="T1" fmla="*/ 15 h 17"/>
                  <a:gd name="T2" fmla="*/ 5 w 22"/>
                  <a:gd name="T3" fmla="*/ 16 h 17"/>
                  <a:gd name="T4" fmla="*/ 13 w 22"/>
                  <a:gd name="T5" fmla="*/ 13 h 17"/>
                  <a:gd name="T6" fmla="*/ 19 w 22"/>
                  <a:gd name="T7" fmla="*/ 1 h 17"/>
                  <a:gd name="T8" fmla="*/ 18 w 22"/>
                  <a:gd name="T9" fmla="*/ 0 h 17"/>
                  <a:gd name="T10" fmla="*/ 10 w 22"/>
                  <a:gd name="T11" fmla="*/ 8 h 17"/>
                  <a:gd name="T12" fmla="*/ 4 w 22"/>
                  <a:gd name="T13" fmla="*/ 12 h 17"/>
                  <a:gd name="T14" fmla="*/ 0 w 22"/>
                  <a:gd name="T15" fmla="*/ 15 h 17"/>
                  <a:gd name="T16" fmla="*/ 1 w 22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7">
                    <a:moveTo>
                      <a:pt x="1" y="15"/>
                    </a:moveTo>
                    <a:cubicBezTo>
                      <a:pt x="2" y="15"/>
                      <a:pt x="3" y="17"/>
                      <a:pt x="5" y="16"/>
                    </a:cubicBezTo>
                    <a:cubicBezTo>
                      <a:pt x="8" y="15"/>
                      <a:pt x="10" y="14"/>
                      <a:pt x="13" y="13"/>
                    </a:cubicBezTo>
                    <a:cubicBezTo>
                      <a:pt x="16" y="10"/>
                      <a:pt x="22" y="5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5" y="1"/>
                      <a:pt x="13" y="6"/>
                      <a:pt x="10" y="8"/>
                    </a:cubicBezTo>
                    <a:cubicBezTo>
                      <a:pt x="9" y="10"/>
                      <a:pt x="6" y="11"/>
                      <a:pt x="4" y="12"/>
                    </a:cubicBezTo>
                    <a:cubicBezTo>
                      <a:pt x="3" y="13"/>
                      <a:pt x="2" y="14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0" name="Freeform 1163"/>
              <p:cNvSpPr>
                <a:spLocks/>
              </p:cNvSpPr>
              <p:nvPr/>
            </p:nvSpPr>
            <p:spPr bwMode="auto">
              <a:xfrm>
                <a:off x="3657600" y="4132263"/>
                <a:ext cx="44450" cy="82550"/>
              </a:xfrm>
              <a:custGeom>
                <a:avLst/>
                <a:gdLst>
                  <a:gd name="T0" fmla="*/ 2 w 13"/>
                  <a:gd name="T1" fmla="*/ 23 h 24"/>
                  <a:gd name="T2" fmla="*/ 12 w 13"/>
                  <a:gd name="T3" fmla="*/ 4 h 24"/>
                  <a:gd name="T4" fmla="*/ 8 w 13"/>
                  <a:gd name="T5" fmla="*/ 3 h 24"/>
                  <a:gd name="T6" fmla="*/ 0 w 13"/>
                  <a:gd name="T7" fmla="*/ 22 h 24"/>
                  <a:gd name="T8" fmla="*/ 2 w 13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2" y="23"/>
                    </a:moveTo>
                    <a:cubicBezTo>
                      <a:pt x="8" y="18"/>
                      <a:pt x="11" y="12"/>
                      <a:pt x="12" y="4"/>
                    </a:cubicBezTo>
                    <a:cubicBezTo>
                      <a:pt x="13" y="1"/>
                      <a:pt x="8" y="0"/>
                      <a:pt x="8" y="3"/>
                    </a:cubicBezTo>
                    <a:cubicBezTo>
                      <a:pt x="7" y="10"/>
                      <a:pt x="4" y="16"/>
                      <a:pt x="0" y="22"/>
                    </a:cubicBezTo>
                    <a:cubicBezTo>
                      <a:pt x="0" y="23"/>
                      <a:pt x="1" y="24"/>
                      <a:pt x="2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1" name="Freeform 1164"/>
              <p:cNvSpPr>
                <a:spLocks/>
              </p:cNvSpPr>
              <p:nvPr/>
            </p:nvSpPr>
            <p:spPr bwMode="auto">
              <a:xfrm>
                <a:off x="3702050" y="4125913"/>
                <a:ext cx="95250" cy="41275"/>
              </a:xfrm>
              <a:custGeom>
                <a:avLst/>
                <a:gdLst>
                  <a:gd name="T0" fmla="*/ 1 w 28"/>
                  <a:gd name="T1" fmla="*/ 4 h 12"/>
                  <a:gd name="T2" fmla="*/ 1 w 28"/>
                  <a:gd name="T3" fmla="*/ 5 h 12"/>
                  <a:gd name="T4" fmla="*/ 2 w 28"/>
                  <a:gd name="T5" fmla="*/ 8 h 12"/>
                  <a:gd name="T6" fmla="*/ 27 w 28"/>
                  <a:gd name="T7" fmla="*/ 2 h 12"/>
                  <a:gd name="T8" fmla="*/ 26 w 28"/>
                  <a:gd name="T9" fmla="*/ 0 h 12"/>
                  <a:gd name="T10" fmla="*/ 10 w 28"/>
                  <a:gd name="T11" fmla="*/ 3 h 12"/>
                  <a:gd name="T12" fmla="*/ 1 w 28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2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9" y="12"/>
                      <a:pt x="22" y="9"/>
                      <a:pt x="27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0" y="0"/>
                      <a:pt x="15" y="3"/>
                      <a:pt x="10" y="3"/>
                    </a:cubicBezTo>
                    <a:cubicBezTo>
                      <a:pt x="8" y="3"/>
                      <a:pt x="2" y="2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2" name="Freeform 1165"/>
              <p:cNvSpPr>
                <a:spLocks/>
              </p:cNvSpPr>
              <p:nvPr/>
            </p:nvSpPr>
            <p:spPr bwMode="auto">
              <a:xfrm>
                <a:off x="3784600" y="4132263"/>
                <a:ext cx="85725" cy="61913"/>
              </a:xfrm>
              <a:custGeom>
                <a:avLst/>
                <a:gdLst>
                  <a:gd name="T0" fmla="*/ 1 w 25"/>
                  <a:gd name="T1" fmla="*/ 1 h 18"/>
                  <a:gd name="T2" fmla="*/ 1 w 25"/>
                  <a:gd name="T3" fmla="*/ 6 h 18"/>
                  <a:gd name="T4" fmla="*/ 7 w 25"/>
                  <a:gd name="T5" fmla="*/ 11 h 18"/>
                  <a:gd name="T6" fmla="*/ 21 w 25"/>
                  <a:gd name="T7" fmla="*/ 17 h 18"/>
                  <a:gd name="T8" fmla="*/ 22 w 25"/>
                  <a:gd name="T9" fmla="*/ 11 h 18"/>
                  <a:gd name="T10" fmla="*/ 11 w 25"/>
                  <a:gd name="T11" fmla="*/ 6 h 18"/>
                  <a:gd name="T12" fmla="*/ 6 w 25"/>
                  <a:gd name="T13" fmla="*/ 2 h 18"/>
                  <a:gd name="T14" fmla="*/ 2 w 25"/>
                  <a:gd name="T15" fmla="*/ 0 h 18"/>
                  <a:gd name="T16" fmla="*/ 1 w 25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8">
                    <a:moveTo>
                      <a:pt x="1" y="1"/>
                    </a:moveTo>
                    <a:cubicBezTo>
                      <a:pt x="1" y="3"/>
                      <a:pt x="0" y="4"/>
                      <a:pt x="1" y="6"/>
                    </a:cubicBezTo>
                    <a:cubicBezTo>
                      <a:pt x="3" y="8"/>
                      <a:pt x="5" y="10"/>
                      <a:pt x="7" y="11"/>
                    </a:cubicBezTo>
                    <a:cubicBezTo>
                      <a:pt x="11" y="14"/>
                      <a:pt x="16" y="18"/>
                      <a:pt x="21" y="17"/>
                    </a:cubicBezTo>
                    <a:cubicBezTo>
                      <a:pt x="24" y="17"/>
                      <a:pt x="25" y="13"/>
                      <a:pt x="22" y="11"/>
                    </a:cubicBezTo>
                    <a:cubicBezTo>
                      <a:pt x="19" y="9"/>
                      <a:pt x="15" y="8"/>
                      <a:pt x="11" y="6"/>
                    </a:cubicBezTo>
                    <a:cubicBezTo>
                      <a:pt x="10" y="5"/>
                      <a:pt x="8" y="3"/>
                      <a:pt x="6" y="2"/>
                    </a:cubicBezTo>
                    <a:cubicBezTo>
                      <a:pt x="5" y="1"/>
                      <a:pt x="3" y="1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3" name="Freeform 1166"/>
              <p:cNvSpPr>
                <a:spLocks/>
              </p:cNvSpPr>
              <p:nvPr/>
            </p:nvSpPr>
            <p:spPr bwMode="auto">
              <a:xfrm>
                <a:off x="3832225" y="4116388"/>
                <a:ext cx="109538" cy="74613"/>
              </a:xfrm>
              <a:custGeom>
                <a:avLst/>
                <a:gdLst>
                  <a:gd name="T0" fmla="*/ 2 w 32"/>
                  <a:gd name="T1" fmla="*/ 22 h 22"/>
                  <a:gd name="T2" fmla="*/ 20 w 32"/>
                  <a:gd name="T3" fmla="*/ 13 h 22"/>
                  <a:gd name="T4" fmla="*/ 32 w 32"/>
                  <a:gd name="T5" fmla="*/ 2 h 22"/>
                  <a:gd name="T6" fmla="*/ 30 w 32"/>
                  <a:gd name="T7" fmla="*/ 1 h 22"/>
                  <a:gd name="T8" fmla="*/ 18 w 32"/>
                  <a:gd name="T9" fmla="*/ 9 h 22"/>
                  <a:gd name="T10" fmla="*/ 1 w 32"/>
                  <a:gd name="T11" fmla="*/ 19 h 22"/>
                  <a:gd name="T12" fmla="*/ 2 w 3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2">
                    <a:moveTo>
                      <a:pt x="2" y="22"/>
                    </a:moveTo>
                    <a:cubicBezTo>
                      <a:pt x="9" y="20"/>
                      <a:pt x="14" y="17"/>
                      <a:pt x="20" y="13"/>
                    </a:cubicBezTo>
                    <a:cubicBezTo>
                      <a:pt x="24" y="11"/>
                      <a:pt x="31" y="7"/>
                      <a:pt x="32" y="2"/>
                    </a:cubicBezTo>
                    <a:cubicBezTo>
                      <a:pt x="32" y="1"/>
                      <a:pt x="31" y="0"/>
                      <a:pt x="30" y="1"/>
                    </a:cubicBezTo>
                    <a:cubicBezTo>
                      <a:pt x="25" y="2"/>
                      <a:pt x="22" y="6"/>
                      <a:pt x="18" y="9"/>
                    </a:cubicBezTo>
                    <a:cubicBezTo>
                      <a:pt x="12" y="12"/>
                      <a:pt x="7" y="16"/>
                      <a:pt x="1" y="19"/>
                    </a:cubicBezTo>
                    <a:cubicBezTo>
                      <a:pt x="0" y="20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4" name="Freeform 1167"/>
              <p:cNvSpPr>
                <a:spLocks/>
              </p:cNvSpPr>
              <p:nvPr/>
            </p:nvSpPr>
            <p:spPr bwMode="auto">
              <a:xfrm>
                <a:off x="3841750" y="4116388"/>
                <a:ext cx="100013" cy="71438"/>
              </a:xfrm>
              <a:custGeom>
                <a:avLst/>
                <a:gdLst>
                  <a:gd name="T0" fmla="*/ 1 w 29"/>
                  <a:gd name="T1" fmla="*/ 21 h 21"/>
                  <a:gd name="T2" fmla="*/ 17 w 29"/>
                  <a:gd name="T3" fmla="*/ 12 h 21"/>
                  <a:gd name="T4" fmla="*/ 29 w 29"/>
                  <a:gd name="T5" fmla="*/ 2 h 21"/>
                  <a:gd name="T6" fmla="*/ 27 w 29"/>
                  <a:gd name="T7" fmla="*/ 1 h 21"/>
                  <a:gd name="T8" fmla="*/ 15 w 29"/>
                  <a:gd name="T9" fmla="*/ 8 h 21"/>
                  <a:gd name="T10" fmla="*/ 0 w 29"/>
                  <a:gd name="T11" fmla="*/ 20 h 21"/>
                  <a:gd name="T12" fmla="*/ 1 w 29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1">
                    <a:moveTo>
                      <a:pt x="1" y="21"/>
                    </a:moveTo>
                    <a:cubicBezTo>
                      <a:pt x="7" y="19"/>
                      <a:pt x="12" y="16"/>
                      <a:pt x="17" y="12"/>
                    </a:cubicBezTo>
                    <a:cubicBezTo>
                      <a:pt x="21" y="10"/>
                      <a:pt x="28" y="6"/>
                      <a:pt x="29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3" y="0"/>
                      <a:pt x="18" y="6"/>
                      <a:pt x="15" y="8"/>
                    </a:cubicBezTo>
                    <a:cubicBezTo>
                      <a:pt x="10" y="12"/>
                      <a:pt x="5" y="15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5" name="Freeform 1168"/>
              <p:cNvSpPr>
                <a:spLocks/>
              </p:cNvSpPr>
              <p:nvPr/>
            </p:nvSpPr>
            <p:spPr bwMode="auto">
              <a:xfrm>
                <a:off x="3914775" y="4037013"/>
                <a:ext cx="44450" cy="74613"/>
              </a:xfrm>
              <a:custGeom>
                <a:avLst/>
                <a:gdLst>
                  <a:gd name="T0" fmla="*/ 9 w 13"/>
                  <a:gd name="T1" fmla="*/ 21 h 22"/>
                  <a:gd name="T2" fmla="*/ 8 w 13"/>
                  <a:gd name="T3" fmla="*/ 8 h 22"/>
                  <a:gd name="T4" fmla="*/ 1 w 13"/>
                  <a:gd name="T5" fmla="*/ 1 h 22"/>
                  <a:gd name="T6" fmla="*/ 1 w 13"/>
                  <a:gd name="T7" fmla="*/ 3 h 22"/>
                  <a:gd name="T8" fmla="*/ 2 w 13"/>
                  <a:gd name="T9" fmla="*/ 5 h 22"/>
                  <a:gd name="T10" fmla="*/ 4 w 13"/>
                  <a:gd name="T11" fmla="*/ 11 h 22"/>
                  <a:gd name="T12" fmla="*/ 9 w 13"/>
                  <a:gd name="T13" fmla="*/ 22 h 22"/>
                  <a:gd name="T14" fmla="*/ 9 w 13"/>
                  <a:gd name="T1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2">
                    <a:moveTo>
                      <a:pt x="9" y="21"/>
                    </a:moveTo>
                    <a:cubicBezTo>
                      <a:pt x="13" y="18"/>
                      <a:pt x="9" y="11"/>
                      <a:pt x="8" y="8"/>
                    </a:cubicBezTo>
                    <a:cubicBezTo>
                      <a:pt x="7" y="5"/>
                      <a:pt x="5" y="0"/>
                      <a:pt x="1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2" y="7"/>
                      <a:pt x="3" y="9"/>
                      <a:pt x="4" y="11"/>
                    </a:cubicBezTo>
                    <a:cubicBezTo>
                      <a:pt x="5" y="14"/>
                      <a:pt x="5" y="20"/>
                      <a:pt x="9" y="22"/>
                    </a:cubicBezTo>
                    <a:cubicBezTo>
                      <a:pt x="9" y="22"/>
                      <a:pt x="9" y="22"/>
                      <a:pt x="9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6" name="Freeform 1169"/>
              <p:cNvSpPr>
                <a:spLocks/>
              </p:cNvSpPr>
              <p:nvPr/>
            </p:nvSpPr>
            <p:spPr bwMode="auto">
              <a:xfrm>
                <a:off x="3376613" y="3733801"/>
                <a:ext cx="57150" cy="66675"/>
              </a:xfrm>
              <a:custGeom>
                <a:avLst/>
                <a:gdLst>
                  <a:gd name="T0" fmla="*/ 2 w 17"/>
                  <a:gd name="T1" fmla="*/ 0 h 19"/>
                  <a:gd name="T2" fmla="*/ 1 w 17"/>
                  <a:gd name="T3" fmla="*/ 2 h 19"/>
                  <a:gd name="T4" fmla="*/ 0 w 17"/>
                  <a:gd name="T5" fmla="*/ 4 h 19"/>
                  <a:gd name="T6" fmla="*/ 2 w 17"/>
                  <a:gd name="T7" fmla="*/ 11 h 19"/>
                  <a:gd name="T8" fmla="*/ 8 w 17"/>
                  <a:gd name="T9" fmla="*/ 16 h 19"/>
                  <a:gd name="T10" fmla="*/ 15 w 17"/>
                  <a:gd name="T11" fmla="*/ 18 h 19"/>
                  <a:gd name="T12" fmla="*/ 16 w 17"/>
                  <a:gd name="T13" fmla="*/ 16 h 19"/>
                  <a:gd name="T14" fmla="*/ 12 w 17"/>
                  <a:gd name="T15" fmla="*/ 12 h 19"/>
                  <a:gd name="T16" fmla="*/ 7 w 17"/>
                  <a:gd name="T17" fmla="*/ 8 h 19"/>
                  <a:gd name="T18" fmla="*/ 5 w 17"/>
                  <a:gd name="T19" fmla="*/ 4 h 19"/>
                  <a:gd name="T20" fmla="*/ 4 w 17"/>
                  <a:gd name="T21" fmla="*/ 3 h 19"/>
                  <a:gd name="T22" fmla="*/ 4 w 17"/>
                  <a:gd name="T23" fmla="*/ 3 h 19"/>
                  <a:gd name="T24" fmla="*/ 4 w 17"/>
                  <a:gd name="T25" fmla="*/ 1 h 19"/>
                  <a:gd name="T26" fmla="*/ 2 w 17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9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7"/>
                      <a:pt x="1" y="9"/>
                      <a:pt x="2" y="11"/>
                    </a:cubicBezTo>
                    <a:cubicBezTo>
                      <a:pt x="3" y="13"/>
                      <a:pt x="5" y="14"/>
                      <a:pt x="8" y="16"/>
                    </a:cubicBezTo>
                    <a:cubicBezTo>
                      <a:pt x="10" y="18"/>
                      <a:pt x="12" y="19"/>
                      <a:pt x="15" y="18"/>
                    </a:cubicBezTo>
                    <a:cubicBezTo>
                      <a:pt x="16" y="17"/>
                      <a:pt x="17" y="17"/>
                      <a:pt x="16" y="16"/>
                    </a:cubicBezTo>
                    <a:cubicBezTo>
                      <a:pt x="15" y="14"/>
                      <a:pt x="14" y="13"/>
                      <a:pt x="12" y="12"/>
                    </a:cubicBezTo>
                    <a:cubicBezTo>
                      <a:pt x="10" y="11"/>
                      <a:pt x="8" y="10"/>
                      <a:pt x="7" y="8"/>
                    </a:cubicBezTo>
                    <a:cubicBezTo>
                      <a:pt x="5" y="7"/>
                      <a:pt x="5" y="5"/>
                      <a:pt x="5" y="4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7" name="Freeform 1170"/>
              <p:cNvSpPr>
                <a:spLocks/>
              </p:cNvSpPr>
              <p:nvPr/>
            </p:nvSpPr>
            <p:spPr bwMode="auto">
              <a:xfrm>
                <a:off x="3359150" y="3617913"/>
                <a:ext cx="85725" cy="133350"/>
              </a:xfrm>
              <a:custGeom>
                <a:avLst/>
                <a:gdLst>
                  <a:gd name="T0" fmla="*/ 25 w 25"/>
                  <a:gd name="T1" fmla="*/ 0 h 39"/>
                  <a:gd name="T2" fmla="*/ 12 w 25"/>
                  <a:gd name="T3" fmla="*/ 12 h 39"/>
                  <a:gd name="T4" fmla="*/ 0 w 25"/>
                  <a:gd name="T5" fmla="*/ 35 h 39"/>
                  <a:gd name="T6" fmla="*/ 3 w 25"/>
                  <a:gd name="T7" fmla="*/ 37 h 39"/>
                  <a:gd name="T8" fmla="*/ 14 w 25"/>
                  <a:gd name="T9" fmla="*/ 16 h 39"/>
                  <a:gd name="T10" fmla="*/ 25 w 25"/>
                  <a:gd name="T11" fmla="*/ 1 h 39"/>
                  <a:gd name="T12" fmla="*/ 25 w 25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cubicBezTo>
                      <a:pt x="19" y="0"/>
                      <a:pt x="15" y="8"/>
                      <a:pt x="12" y="12"/>
                    </a:cubicBezTo>
                    <a:cubicBezTo>
                      <a:pt x="7" y="18"/>
                      <a:pt x="1" y="27"/>
                      <a:pt x="0" y="35"/>
                    </a:cubicBezTo>
                    <a:cubicBezTo>
                      <a:pt x="0" y="37"/>
                      <a:pt x="2" y="39"/>
                      <a:pt x="3" y="37"/>
                    </a:cubicBezTo>
                    <a:cubicBezTo>
                      <a:pt x="7" y="29"/>
                      <a:pt x="10" y="22"/>
                      <a:pt x="14" y="16"/>
                    </a:cubicBezTo>
                    <a:cubicBezTo>
                      <a:pt x="17" y="11"/>
                      <a:pt x="25" y="6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8" name="Freeform 1171"/>
              <p:cNvSpPr>
                <a:spLocks/>
              </p:cNvSpPr>
              <p:nvPr/>
            </p:nvSpPr>
            <p:spPr bwMode="auto">
              <a:xfrm>
                <a:off x="3424238" y="3621088"/>
                <a:ext cx="92075" cy="44450"/>
              </a:xfrm>
              <a:custGeom>
                <a:avLst/>
                <a:gdLst>
                  <a:gd name="T0" fmla="*/ 27 w 27"/>
                  <a:gd name="T1" fmla="*/ 12 h 13"/>
                  <a:gd name="T2" fmla="*/ 13 w 27"/>
                  <a:gd name="T3" fmla="*/ 2 h 13"/>
                  <a:gd name="T4" fmla="*/ 0 w 27"/>
                  <a:gd name="T5" fmla="*/ 4 h 13"/>
                  <a:gd name="T6" fmla="*/ 0 w 27"/>
                  <a:gd name="T7" fmla="*/ 6 h 13"/>
                  <a:gd name="T8" fmla="*/ 12 w 27"/>
                  <a:gd name="T9" fmla="*/ 7 h 13"/>
                  <a:gd name="T10" fmla="*/ 26 w 27"/>
                  <a:gd name="T11" fmla="*/ 13 h 13"/>
                  <a:gd name="T12" fmla="*/ 27 w 27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27" y="12"/>
                    </a:moveTo>
                    <a:cubicBezTo>
                      <a:pt x="24" y="7"/>
                      <a:pt x="19" y="4"/>
                      <a:pt x="13" y="2"/>
                    </a:cubicBezTo>
                    <a:cubicBezTo>
                      <a:pt x="9" y="1"/>
                      <a:pt x="2" y="0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4" y="8"/>
                      <a:pt x="8" y="6"/>
                      <a:pt x="12" y="7"/>
                    </a:cubicBezTo>
                    <a:cubicBezTo>
                      <a:pt x="17" y="8"/>
                      <a:pt x="21" y="11"/>
                      <a:pt x="26" y="13"/>
                    </a:cubicBezTo>
                    <a:cubicBezTo>
                      <a:pt x="26" y="13"/>
                      <a:pt x="27" y="13"/>
                      <a:pt x="27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9" name="Freeform 1172"/>
              <p:cNvSpPr>
                <a:spLocks/>
              </p:cNvSpPr>
              <p:nvPr/>
            </p:nvSpPr>
            <p:spPr bwMode="auto">
              <a:xfrm>
                <a:off x="3513138" y="3570288"/>
                <a:ext cx="141288" cy="88900"/>
              </a:xfrm>
              <a:custGeom>
                <a:avLst/>
                <a:gdLst>
                  <a:gd name="T0" fmla="*/ 38 w 41"/>
                  <a:gd name="T1" fmla="*/ 0 h 26"/>
                  <a:gd name="T2" fmla="*/ 13 w 41"/>
                  <a:gd name="T3" fmla="*/ 9 h 26"/>
                  <a:gd name="T4" fmla="*/ 0 w 41"/>
                  <a:gd name="T5" fmla="*/ 25 h 26"/>
                  <a:gd name="T6" fmla="*/ 1 w 41"/>
                  <a:gd name="T7" fmla="*/ 26 h 26"/>
                  <a:gd name="T8" fmla="*/ 15 w 41"/>
                  <a:gd name="T9" fmla="*/ 13 h 26"/>
                  <a:gd name="T10" fmla="*/ 38 w 41"/>
                  <a:gd name="T11" fmla="*/ 4 h 26"/>
                  <a:gd name="T12" fmla="*/ 38 w 4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38" y="0"/>
                    </a:moveTo>
                    <a:cubicBezTo>
                      <a:pt x="29" y="1"/>
                      <a:pt x="21" y="4"/>
                      <a:pt x="13" y="9"/>
                    </a:cubicBezTo>
                    <a:cubicBezTo>
                      <a:pt x="7" y="13"/>
                      <a:pt x="0" y="18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6" y="23"/>
                      <a:pt x="10" y="17"/>
                      <a:pt x="15" y="13"/>
                    </a:cubicBezTo>
                    <a:cubicBezTo>
                      <a:pt x="22" y="8"/>
                      <a:pt x="30" y="6"/>
                      <a:pt x="38" y="4"/>
                    </a:cubicBezTo>
                    <a:cubicBezTo>
                      <a:pt x="41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0" name="Freeform 1173"/>
              <p:cNvSpPr>
                <a:spLocks/>
              </p:cNvSpPr>
              <p:nvPr/>
            </p:nvSpPr>
            <p:spPr bwMode="auto">
              <a:xfrm>
                <a:off x="3605213" y="3517901"/>
                <a:ext cx="34925" cy="76200"/>
              </a:xfrm>
              <a:custGeom>
                <a:avLst/>
                <a:gdLst>
                  <a:gd name="T0" fmla="*/ 7 w 10"/>
                  <a:gd name="T1" fmla="*/ 0 h 22"/>
                  <a:gd name="T2" fmla="*/ 5 w 10"/>
                  <a:gd name="T3" fmla="*/ 20 h 22"/>
                  <a:gd name="T4" fmla="*/ 9 w 10"/>
                  <a:gd name="T5" fmla="*/ 18 h 22"/>
                  <a:gd name="T6" fmla="*/ 7 w 10"/>
                  <a:gd name="T7" fmla="*/ 10 h 22"/>
                  <a:gd name="T8" fmla="*/ 8 w 10"/>
                  <a:gd name="T9" fmla="*/ 0 h 22"/>
                  <a:gd name="T10" fmla="*/ 7 w 1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7" y="0"/>
                    </a:moveTo>
                    <a:cubicBezTo>
                      <a:pt x="1" y="3"/>
                      <a:pt x="0" y="16"/>
                      <a:pt x="5" y="20"/>
                    </a:cubicBezTo>
                    <a:cubicBezTo>
                      <a:pt x="7" y="22"/>
                      <a:pt x="10" y="20"/>
                      <a:pt x="9" y="18"/>
                    </a:cubicBezTo>
                    <a:cubicBezTo>
                      <a:pt x="8" y="15"/>
                      <a:pt x="7" y="13"/>
                      <a:pt x="7" y="10"/>
                    </a:cubicBezTo>
                    <a:cubicBezTo>
                      <a:pt x="7" y="7"/>
                      <a:pt x="9" y="4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1" name="Freeform 1174"/>
              <p:cNvSpPr>
                <a:spLocks/>
              </p:cNvSpPr>
              <p:nvPr/>
            </p:nvSpPr>
            <p:spPr bwMode="auto">
              <a:xfrm>
                <a:off x="3616325" y="3505201"/>
                <a:ext cx="71438" cy="20638"/>
              </a:xfrm>
              <a:custGeom>
                <a:avLst/>
                <a:gdLst>
                  <a:gd name="T0" fmla="*/ 21 w 21"/>
                  <a:gd name="T1" fmla="*/ 0 h 6"/>
                  <a:gd name="T2" fmla="*/ 1 w 21"/>
                  <a:gd name="T3" fmla="*/ 3 h 6"/>
                  <a:gd name="T4" fmla="*/ 2 w 21"/>
                  <a:gd name="T5" fmla="*/ 6 h 6"/>
                  <a:gd name="T6" fmla="*/ 21 w 21"/>
                  <a:gd name="T7" fmla="*/ 1 h 6"/>
                  <a:gd name="T8" fmla="*/ 21 w 2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21" y="0"/>
                    </a:moveTo>
                    <a:cubicBezTo>
                      <a:pt x="14" y="1"/>
                      <a:pt x="7" y="0"/>
                      <a:pt x="1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9" y="4"/>
                      <a:pt x="15" y="3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2" name="Freeform 1175"/>
              <p:cNvSpPr>
                <a:spLocks/>
              </p:cNvSpPr>
              <p:nvPr/>
            </p:nvSpPr>
            <p:spPr bwMode="auto">
              <a:xfrm>
                <a:off x="3735388" y="3500438"/>
                <a:ext cx="17463" cy="1746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1 h 5"/>
                  <a:gd name="T4" fmla="*/ 1 w 5"/>
                  <a:gd name="T5" fmla="*/ 3 h 5"/>
                  <a:gd name="T6" fmla="*/ 3 w 5"/>
                  <a:gd name="T7" fmla="*/ 3 h 5"/>
                  <a:gd name="T8" fmla="*/ 4 w 5"/>
                  <a:gd name="T9" fmla="*/ 3 h 5"/>
                  <a:gd name="T10" fmla="*/ 3 w 5"/>
                  <a:gd name="T11" fmla="*/ 4 h 5"/>
                  <a:gd name="T12" fmla="*/ 4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2"/>
                      <a:pt x="4" y="0"/>
                      <a:pt x="1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4"/>
                      <a:pt x="3" y="3"/>
                      <a:pt x="3" y="4"/>
                    </a:cubicBezTo>
                    <a:cubicBezTo>
                      <a:pt x="3" y="5"/>
                      <a:pt x="4" y="5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3" name="Freeform 1176"/>
              <p:cNvSpPr>
                <a:spLocks/>
              </p:cNvSpPr>
              <p:nvPr/>
            </p:nvSpPr>
            <p:spPr bwMode="auto">
              <a:xfrm>
                <a:off x="3403600" y="3783013"/>
                <a:ext cx="41275" cy="130175"/>
              </a:xfrm>
              <a:custGeom>
                <a:avLst/>
                <a:gdLst>
                  <a:gd name="T0" fmla="*/ 4 w 12"/>
                  <a:gd name="T1" fmla="*/ 4 h 38"/>
                  <a:gd name="T2" fmla="*/ 5 w 12"/>
                  <a:gd name="T3" fmla="*/ 35 h 38"/>
                  <a:gd name="T4" fmla="*/ 11 w 12"/>
                  <a:gd name="T5" fmla="*/ 33 h 38"/>
                  <a:gd name="T6" fmla="*/ 10 w 12"/>
                  <a:gd name="T7" fmla="*/ 5 h 38"/>
                  <a:gd name="T8" fmla="*/ 4 w 12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8">
                    <a:moveTo>
                      <a:pt x="4" y="4"/>
                    </a:moveTo>
                    <a:cubicBezTo>
                      <a:pt x="1" y="13"/>
                      <a:pt x="0" y="26"/>
                      <a:pt x="5" y="35"/>
                    </a:cubicBezTo>
                    <a:cubicBezTo>
                      <a:pt x="7" y="38"/>
                      <a:pt x="12" y="36"/>
                      <a:pt x="11" y="33"/>
                    </a:cubicBezTo>
                    <a:cubicBezTo>
                      <a:pt x="8" y="23"/>
                      <a:pt x="7" y="15"/>
                      <a:pt x="10" y="5"/>
                    </a:cubicBezTo>
                    <a:cubicBezTo>
                      <a:pt x="11" y="1"/>
                      <a:pt x="5" y="0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4" name="Freeform 1177"/>
              <p:cNvSpPr>
                <a:spLocks/>
              </p:cNvSpPr>
              <p:nvPr/>
            </p:nvSpPr>
            <p:spPr bwMode="auto">
              <a:xfrm>
                <a:off x="3478213" y="4043363"/>
                <a:ext cx="73025" cy="58738"/>
              </a:xfrm>
              <a:custGeom>
                <a:avLst/>
                <a:gdLst>
                  <a:gd name="T0" fmla="*/ 0 w 21"/>
                  <a:gd name="T1" fmla="*/ 1 h 17"/>
                  <a:gd name="T2" fmla="*/ 1 w 21"/>
                  <a:gd name="T3" fmla="*/ 5 h 17"/>
                  <a:gd name="T4" fmla="*/ 1 w 21"/>
                  <a:gd name="T5" fmla="*/ 2 h 17"/>
                  <a:gd name="T6" fmla="*/ 1 w 21"/>
                  <a:gd name="T7" fmla="*/ 2 h 17"/>
                  <a:gd name="T8" fmla="*/ 1 w 21"/>
                  <a:gd name="T9" fmla="*/ 6 h 17"/>
                  <a:gd name="T10" fmla="*/ 16 w 21"/>
                  <a:gd name="T11" fmla="*/ 16 h 17"/>
                  <a:gd name="T12" fmla="*/ 18 w 21"/>
                  <a:gd name="T13" fmla="*/ 10 h 17"/>
                  <a:gd name="T14" fmla="*/ 5 w 21"/>
                  <a:gd name="T15" fmla="*/ 2 h 17"/>
                  <a:gd name="T16" fmla="*/ 2 w 21"/>
                  <a:gd name="T17" fmla="*/ 2 h 17"/>
                  <a:gd name="T18" fmla="*/ 2 w 21"/>
                  <a:gd name="T19" fmla="*/ 2 h 17"/>
                  <a:gd name="T20" fmla="*/ 4 w 21"/>
                  <a:gd name="T21" fmla="*/ 2 h 17"/>
                  <a:gd name="T22" fmla="*/ 2 w 21"/>
                  <a:gd name="T23" fmla="*/ 1 h 17"/>
                  <a:gd name="T24" fmla="*/ 0 w 21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1"/>
                    </a:moveTo>
                    <a:cubicBezTo>
                      <a:pt x="1" y="3"/>
                      <a:pt x="0" y="3"/>
                      <a:pt x="1" y="5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4" y="10"/>
                      <a:pt x="10" y="15"/>
                      <a:pt x="16" y="16"/>
                    </a:cubicBezTo>
                    <a:cubicBezTo>
                      <a:pt x="19" y="17"/>
                      <a:pt x="21" y="12"/>
                      <a:pt x="18" y="10"/>
                    </a:cubicBezTo>
                    <a:cubicBezTo>
                      <a:pt x="14" y="7"/>
                      <a:pt x="9" y="6"/>
                      <a:pt x="5" y="2"/>
                    </a:cubicBezTo>
                    <a:cubicBezTo>
                      <a:pt x="4" y="2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3" y="1"/>
                      <a:pt x="3" y="2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5" name="Freeform 1178"/>
              <p:cNvSpPr>
                <a:spLocks/>
              </p:cNvSpPr>
              <p:nvPr/>
            </p:nvSpPr>
            <p:spPr bwMode="auto">
              <a:xfrm>
                <a:off x="3687763" y="4132263"/>
                <a:ext cx="123825" cy="31750"/>
              </a:xfrm>
              <a:custGeom>
                <a:avLst/>
                <a:gdLst>
                  <a:gd name="T0" fmla="*/ 4 w 36"/>
                  <a:gd name="T1" fmla="*/ 7 h 9"/>
                  <a:gd name="T2" fmla="*/ 19 w 36"/>
                  <a:gd name="T3" fmla="*/ 8 h 9"/>
                  <a:gd name="T4" fmla="*/ 34 w 36"/>
                  <a:gd name="T5" fmla="*/ 6 h 9"/>
                  <a:gd name="T6" fmla="*/ 34 w 36"/>
                  <a:gd name="T7" fmla="*/ 2 h 9"/>
                  <a:gd name="T8" fmla="*/ 21 w 36"/>
                  <a:gd name="T9" fmla="*/ 1 h 9"/>
                  <a:gd name="T10" fmla="*/ 5 w 36"/>
                  <a:gd name="T11" fmla="*/ 1 h 9"/>
                  <a:gd name="T12" fmla="*/ 4 w 36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">
                    <a:moveTo>
                      <a:pt x="4" y="7"/>
                    </a:moveTo>
                    <a:cubicBezTo>
                      <a:pt x="9" y="8"/>
                      <a:pt x="14" y="8"/>
                      <a:pt x="19" y="8"/>
                    </a:cubicBezTo>
                    <a:cubicBezTo>
                      <a:pt x="24" y="8"/>
                      <a:pt x="30" y="9"/>
                      <a:pt x="34" y="6"/>
                    </a:cubicBezTo>
                    <a:cubicBezTo>
                      <a:pt x="36" y="5"/>
                      <a:pt x="36" y="3"/>
                      <a:pt x="34" y="2"/>
                    </a:cubicBezTo>
                    <a:cubicBezTo>
                      <a:pt x="30" y="0"/>
                      <a:pt x="26" y="1"/>
                      <a:pt x="21" y="1"/>
                    </a:cubicBezTo>
                    <a:cubicBezTo>
                      <a:pt x="16" y="1"/>
                      <a:pt x="10" y="1"/>
                      <a:pt x="5" y="1"/>
                    </a:cubicBezTo>
                    <a:cubicBezTo>
                      <a:pt x="1" y="0"/>
                      <a:pt x="0" y="7"/>
                      <a:pt x="4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6" name="Freeform 1179"/>
              <p:cNvSpPr>
                <a:spLocks/>
              </p:cNvSpPr>
              <p:nvPr/>
            </p:nvSpPr>
            <p:spPr bwMode="auto">
              <a:xfrm>
                <a:off x="3956050" y="3706813"/>
                <a:ext cx="33338" cy="85725"/>
              </a:xfrm>
              <a:custGeom>
                <a:avLst/>
                <a:gdLst>
                  <a:gd name="T0" fmla="*/ 10 w 10"/>
                  <a:gd name="T1" fmla="*/ 22 h 25"/>
                  <a:gd name="T2" fmla="*/ 9 w 10"/>
                  <a:gd name="T3" fmla="*/ 11 h 25"/>
                  <a:gd name="T4" fmla="*/ 3 w 10"/>
                  <a:gd name="T5" fmla="*/ 1 h 25"/>
                  <a:gd name="T6" fmla="*/ 0 w 10"/>
                  <a:gd name="T7" fmla="*/ 4 h 25"/>
                  <a:gd name="T8" fmla="*/ 4 w 10"/>
                  <a:gd name="T9" fmla="*/ 12 h 25"/>
                  <a:gd name="T10" fmla="*/ 5 w 10"/>
                  <a:gd name="T11" fmla="*/ 22 h 25"/>
                  <a:gd name="T12" fmla="*/ 10 w 10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2"/>
                    </a:moveTo>
                    <a:cubicBezTo>
                      <a:pt x="10" y="18"/>
                      <a:pt x="10" y="14"/>
                      <a:pt x="9" y="11"/>
                    </a:cubicBezTo>
                    <a:cubicBezTo>
                      <a:pt x="8" y="7"/>
                      <a:pt x="6" y="3"/>
                      <a:pt x="3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6"/>
                      <a:pt x="3" y="9"/>
                      <a:pt x="4" y="12"/>
                    </a:cubicBezTo>
                    <a:cubicBezTo>
                      <a:pt x="5" y="15"/>
                      <a:pt x="6" y="18"/>
                      <a:pt x="5" y="22"/>
                    </a:cubicBezTo>
                    <a:cubicBezTo>
                      <a:pt x="5" y="25"/>
                      <a:pt x="10" y="25"/>
                      <a:pt x="10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7" name="Freeform 1180"/>
              <p:cNvSpPr>
                <a:spLocks/>
              </p:cNvSpPr>
              <p:nvPr/>
            </p:nvSpPr>
            <p:spPr bwMode="auto">
              <a:xfrm>
                <a:off x="3906838" y="3960813"/>
                <a:ext cx="69850" cy="93663"/>
              </a:xfrm>
              <a:custGeom>
                <a:avLst/>
                <a:gdLst>
                  <a:gd name="T0" fmla="*/ 2 w 20"/>
                  <a:gd name="T1" fmla="*/ 26 h 27"/>
                  <a:gd name="T2" fmla="*/ 7 w 20"/>
                  <a:gd name="T3" fmla="*/ 23 h 27"/>
                  <a:gd name="T4" fmla="*/ 13 w 20"/>
                  <a:gd name="T5" fmla="*/ 15 h 27"/>
                  <a:gd name="T6" fmla="*/ 20 w 20"/>
                  <a:gd name="T7" fmla="*/ 2 h 27"/>
                  <a:gd name="T8" fmla="*/ 17 w 20"/>
                  <a:gd name="T9" fmla="*/ 2 h 27"/>
                  <a:gd name="T10" fmla="*/ 9 w 20"/>
                  <a:gd name="T11" fmla="*/ 13 h 27"/>
                  <a:gd name="T12" fmla="*/ 4 w 20"/>
                  <a:gd name="T13" fmla="*/ 20 h 27"/>
                  <a:gd name="T14" fmla="*/ 1 w 20"/>
                  <a:gd name="T15" fmla="*/ 25 h 27"/>
                  <a:gd name="T16" fmla="*/ 2 w 20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7">
                    <a:moveTo>
                      <a:pt x="2" y="26"/>
                    </a:moveTo>
                    <a:cubicBezTo>
                      <a:pt x="4" y="25"/>
                      <a:pt x="5" y="25"/>
                      <a:pt x="7" y="23"/>
                    </a:cubicBezTo>
                    <a:cubicBezTo>
                      <a:pt x="9" y="20"/>
                      <a:pt x="11" y="18"/>
                      <a:pt x="13" y="15"/>
                    </a:cubicBezTo>
                    <a:cubicBezTo>
                      <a:pt x="16" y="12"/>
                      <a:pt x="20" y="7"/>
                      <a:pt x="20" y="2"/>
                    </a:cubicBezTo>
                    <a:cubicBezTo>
                      <a:pt x="20" y="1"/>
                      <a:pt x="18" y="0"/>
                      <a:pt x="17" y="2"/>
                    </a:cubicBezTo>
                    <a:cubicBezTo>
                      <a:pt x="14" y="5"/>
                      <a:pt x="12" y="9"/>
                      <a:pt x="9" y="13"/>
                    </a:cubicBezTo>
                    <a:cubicBezTo>
                      <a:pt x="7" y="15"/>
                      <a:pt x="6" y="17"/>
                      <a:pt x="4" y="20"/>
                    </a:cubicBezTo>
                    <a:cubicBezTo>
                      <a:pt x="2" y="21"/>
                      <a:pt x="2" y="24"/>
                      <a:pt x="1" y="25"/>
                    </a:cubicBezTo>
                    <a:cubicBezTo>
                      <a:pt x="0" y="26"/>
                      <a:pt x="1" y="27"/>
                      <a:pt x="2" y="26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8" name="Freeform 1181"/>
              <p:cNvSpPr>
                <a:spLocks/>
              </p:cNvSpPr>
              <p:nvPr/>
            </p:nvSpPr>
            <p:spPr bwMode="auto">
              <a:xfrm>
                <a:off x="3965575" y="3954463"/>
                <a:ext cx="79375" cy="17463"/>
              </a:xfrm>
              <a:custGeom>
                <a:avLst/>
                <a:gdLst>
                  <a:gd name="T0" fmla="*/ 1 w 23"/>
                  <a:gd name="T1" fmla="*/ 5 h 5"/>
                  <a:gd name="T2" fmla="*/ 11 w 23"/>
                  <a:gd name="T3" fmla="*/ 4 h 5"/>
                  <a:gd name="T4" fmla="*/ 22 w 23"/>
                  <a:gd name="T5" fmla="*/ 1 h 5"/>
                  <a:gd name="T6" fmla="*/ 22 w 23"/>
                  <a:gd name="T7" fmla="*/ 0 h 5"/>
                  <a:gd name="T8" fmla="*/ 2 w 23"/>
                  <a:gd name="T9" fmla="*/ 3 h 5"/>
                  <a:gd name="T10" fmla="*/ 1 w 23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">
                    <a:moveTo>
                      <a:pt x="1" y="5"/>
                    </a:moveTo>
                    <a:cubicBezTo>
                      <a:pt x="4" y="5"/>
                      <a:pt x="8" y="4"/>
                      <a:pt x="11" y="4"/>
                    </a:cubicBezTo>
                    <a:cubicBezTo>
                      <a:pt x="15" y="4"/>
                      <a:pt x="19" y="3"/>
                      <a:pt x="22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15" y="3"/>
                      <a:pt x="8" y="3"/>
                      <a:pt x="2" y="3"/>
                    </a:cubicBezTo>
                    <a:cubicBezTo>
                      <a:pt x="1" y="3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9" name="Freeform 1182"/>
              <p:cNvSpPr>
                <a:spLocks/>
              </p:cNvSpPr>
              <p:nvPr/>
            </p:nvSpPr>
            <p:spPr bwMode="auto">
              <a:xfrm>
                <a:off x="3663950" y="3803651"/>
                <a:ext cx="68263" cy="47625"/>
              </a:xfrm>
              <a:custGeom>
                <a:avLst/>
                <a:gdLst>
                  <a:gd name="T0" fmla="*/ 3 w 20"/>
                  <a:gd name="T1" fmla="*/ 12 h 14"/>
                  <a:gd name="T2" fmla="*/ 10 w 20"/>
                  <a:gd name="T3" fmla="*/ 4 h 14"/>
                  <a:gd name="T4" fmla="*/ 19 w 20"/>
                  <a:gd name="T5" fmla="*/ 7 h 14"/>
                  <a:gd name="T6" fmla="*/ 20 w 20"/>
                  <a:gd name="T7" fmla="*/ 6 h 14"/>
                  <a:gd name="T8" fmla="*/ 9 w 20"/>
                  <a:gd name="T9" fmla="*/ 1 h 14"/>
                  <a:gd name="T10" fmla="*/ 0 w 20"/>
                  <a:gd name="T11" fmla="*/ 11 h 14"/>
                  <a:gd name="T12" fmla="*/ 3 w 20"/>
                  <a:gd name="T1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3" y="12"/>
                    </a:moveTo>
                    <a:cubicBezTo>
                      <a:pt x="4" y="8"/>
                      <a:pt x="6" y="4"/>
                      <a:pt x="10" y="4"/>
                    </a:cubicBezTo>
                    <a:cubicBezTo>
                      <a:pt x="14" y="3"/>
                      <a:pt x="16" y="6"/>
                      <a:pt x="19" y="7"/>
                    </a:cubicBezTo>
                    <a:cubicBezTo>
                      <a:pt x="19" y="7"/>
                      <a:pt x="20" y="7"/>
                      <a:pt x="20" y="6"/>
                    </a:cubicBezTo>
                    <a:cubicBezTo>
                      <a:pt x="19" y="2"/>
                      <a:pt x="13" y="0"/>
                      <a:pt x="9" y="1"/>
                    </a:cubicBezTo>
                    <a:cubicBezTo>
                      <a:pt x="4" y="1"/>
                      <a:pt x="1" y="7"/>
                      <a:pt x="0" y="11"/>
                    </a:cubicBezTo>
                    <a:cubicBezTo>
                      <a:pt x="0" y="13"/>
                      <a:pt x="3" y="14"/>
                      <a:pt x="3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0" name="Freeform 1183"/>
              <p:cNvSpPr>
                <a:spLocks/>
              </p:cNvSpPr>
              <p:nvPr/>
            </p:nvSpPr>
            <p:spPr bwMode="auto">
              <a:xfrm>
                <a:off x="3654425" y="3824288"/>
                <a:ext cx="26988" cy="65088"/>
              </a:xfrm>
              <a:custGeom>
                <a:avLst/>
                <a:gdLst>
                  <a:gd name="T0" fmla="*/ 7 w 8"/>
                  <a:gd name="T1" fmla="*/ 0 h 19"/>
                  <a:gd name="T2" fmla="*/ 4 w 8"/>
                  <a:gd name="T3" fmla="*/ 2 h 19"/>
                  <a:gd name="T4" fmla="*/ 1 w 8"/>
                  <a:gd name="T5" fmla="*/ 5 h 19"/>
                  <a:gd name="T6" fmla="*/ 0 w 8"/>
                  <a:gd name="T7" fmla="*/ 10 h 19"/>
                  <a:gd name="T8" fmla="*/ 7 w 8"/>
                  <a:gd name="T9" fmla="*/ 19 h 19"/>
                  <a:gd name="T10" fmla="*/ 8 w 8"/>
                  <a:gd name="T11" fmla="*/ 17 h 19"/>
                  <a:gd name="T12" fmla="*/ 3 w 8"/>
                  <a:gd name="T13" fmla="*/ 9 h 19"/>
                  <a:gd name="T14" fmla="*/ 7 w 8"/>
                  <a:gd name="T15" fmla="*/ 0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6" y="1"/>
                      <a:pt x="5" y="1"/>
                      <a:pt x="4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0" y="6"/>
                      <a:pt x="0" y="8"/>
                      <a:pt x="0" y="10"/>
                    </a:cubicBezTo>
                    <a:cubicBezTo>
                      <a:pt x="0" y="14"/>
                      <a:pt x="3" y="18"/>
                      <a:pt x="7" y="19"/>
                    </a:cubicBezTo>
                    <a:cubicBezTo>
                      <a:pt x="8" y="19"/>
                      <a:pt x="8" y="18"/>
                      <a:pt x="8" y="17"/>
                    </a:cubicBezTo>
                    <a:cubicBezTo>
                      <a:pt x="7" y="15"/>
                      <a:pt x="4" y="13"/>
                      <a:pt x="3" y="9"/>
                    </a:cubicBezTo>
                    <a:cubicBezTo>
                      <a:pt x="3" y="6"/>
                      <a:pt x="5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1" name="Freeform 1184"/>
              <p:cNvSpPr>
                <a:spLocks/>
              </p:cNvSpPr>
              <p:nvPr/>
            </p:nvSpPr>
            <p:spPr bwMode="auto">
              <a:xfrm>
                <a:off x="3660775" y="3824288"/>
                <a:ext cx="44450" cy="82550"/>
              </a:xfrm>
              <a:custGeom>
                <a:avLst/>
                <a:gdLst>
                  <a:gd name="T0" fmla="*/ 8 w 13"/>
                  <a:gd name="T1" fmla="*/ 0 h 24"/>
                  <a:gd name="T2" fmla="*/ 2 w 13"/>
                  <a:gd name="T3" fmla="*/ 3 h 24"/>
                  <a:gd name="T4" fmla="*/ 0 w 13"/>
                  <a:gd name="T5" fmla="*/ 12 h 24"/>
                  <a:gd name="T6" fmla="*/ 13 w 13"/>
                  <a:gd name="T7" fmla="*/ 23 h 24"/>
                  <a:gd name="T8" fmla="*/ 13 w 13"/>
                  <a:gd name="T9" fmla="*/ 21 h 24"/>
                  <a:gd name="T10" fmla="*/ 4 w 13"/>
                  <a:gd name="T11" fmla="*/ 11 h 24"/>
                  <a:gd name="T12" fmla="*/ 8 w 13"/>
                  <a:gd name="T13" fmla="*/ 0 h 24"/>
                  <a:gd name="T14" fmla="*/ 8 w 13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4">
                    <a:moveTo>
                      <a:pt x="8" y="0"/>
                    </a:moveTo>
                    <a:cubicBezTo>
                      <a:pt x="6" y="1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1" y="17"/>
                      <a:pt x="7" y="24"/>
                      <a:pt x="13" y="23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0" y="18"/>
                      <a:pt x="6" y="16"/>
                      <a:pt x="4" y="11"/>
                    </a:cubicBezTo>
                    <a:cubicBezTo>
                      <a:pt x="3" y="8"/>
                      <a:pt x="5" y="2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2" name="Freeform 1185"/>
              <p:cNvSpPr>
                <a:spLocks/>
              </p:cNvSpPr>
              <p:nvPr/>
            </p:nvSpPr>
            <p:spPr bwMode="auto">
              <a:xfrm>
                <a:off x="3663950" y="3875088"/>
                <a:ext cx="65088" cy="34925"/>
              </a:xfrm>
              <a:custGeom>
                <a:avLst/>
                <a:gdLst>
                  <a:gd name="T0" fmla="*/ 2 w 19"/>
                  <a:gd name="T1" fmla="*/ 4 h 10"/>
                  <a:gd name="T2" fmla="*/ 19 w 19"/>
                  <a:gd name="T3" fmla="*/ 5 h 10"/>
                  <a:gd name="T4" fmla="*/ 18 w 19"/>
                  <a:gd name="T5" fmla="*/ 4 h 10"/>
                  <a:gd name="T6" fmla="*/ 4 w 19"/>
                  <a:gd name="T7" fmla="*/ 1 h 10"/>
                  <a:gd name="T8" fmla="*/ 2 w 19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2" y="4"/>
                    </a:moveTo>
                    <a:cubicBezTo>
                      <a:pt x="6" y="9"/>
                      <a:pt x="13" y="10"/>
                      <a:pt x="19" y="5"/>
                    </a:cubicBezTo>
                    <a:cubicBezTo>
                      <a:pt x="19" y="5"/>
                      <a:pt x="19" y="4"/>
                      <a:pt x="18" y="4"/>
                    </a:cubicBezTo>
                    <a:cubicBezTo>
                      <a:pt x="13" y="3"/>
                      <a:pt x="8" y="6"/>
                      <a:pt x="4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3" name="Freeform 1186"/>
              <p:cNvSpPr>
                <a:spLocks/>
              </p:cNvSpPr>
              <p:nvPr/>
            </p:nvSpPr>
            <p:spPr bwMode="auto">
              <a:xfrm>
                <a:off x="3702050" y="3875088"/>
                <a:ext cx="53975" cy="26988"/>
              </a:xfrm>
              <a:custGeom>
                <a:avLst/>
                <a:gdLst>
                  <a:gd name="T0" fmla="*/ 2 w 16"/>
                  <a:gd name="T1" fmla="*/ 7 h 8"/>
                  <a:gd name="T2" fmla="*/ 11 w 16"/>
                  <a:gd name="T3" fmla="*/ 6 h 8"/>
                  <a:gd name="T4" fmla="*/ 16 w 16"/>
                  <a:gd name="T5" fmla="*/ 1 h 8"/>
                  <a:gd name="T6" fmla="*/ 15 w 16"/>
                  <a:gd name="T7" fmla="*/ 1 h 8"/>
                  <a:gd name="T8" fmla="*/ 9 w 16"/>
                  <a:gd name="T9" fmla="*/ 3 h 8"/>
                  <a:gd name="T10" fmla="*/ 2 w 16"/>
                  <a:gd name="T11" fmla="*/ 4 h 8"/>
                  <a:gd name="T12" fmla="*/ 2 w 16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2" y="7"/>
                    </a:moveTo>
                    <a:cubicBezTo>
                      <a:pt x="5" y="8"/>
                      <a:pt x="8" y="7"/>
                      <a:pt x="11" y="6"/>
                    </a:cubicBezTo>
                    <a:cubicBezTo>
                      <a:pt x="13" y="5"/>
                      <a:pt x="16" y="4"/>
                      <a:pt x="16" y="1"/>
                    </a:cubicBezTo>
                    <a:cubicBezTo>
                      <a:pt x="16" y="1"/>
                      <a:pt x="15" y="0"/>
                      <a:pt x="15" y="1"/>
                    </a:cubicBezTo>
                    <a:cubicBezTo>
                      <a:pt x="13" y="1"/>
                      <a:pt x="11" y="2"/>
                      <a:pt x="9" y="3"/>
                    </a:cubicBezTo>
                    <a:cubicBezTo>
                      <a:pt x="7" y="4"/>
                      <a:pt x="5" y="4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4" name="Freeform 1187"/>
              <p:cNvSpPr>
                <a:spLocks/>
              </p:cNvSpPr>
              <p:nvPr/>
            </p:nvSpPr>
            <p:spPr bwMode="auto">
              <a:xfrm>
                <a:off x="3729038" y="3878263"/>
                <a:ext cx="23813" cy="20638"/>
              </a:xfrm>
              <a:custGeom>
                <a:avLst/>
                <a:gdLst>
                  <a:gd name="T0" fmla="*/ 0 w 7"/>
                  <a:gd name="T1" fmla="*/ 3 h 6"/>
                  <a:gd name="T2" fmla="*/ 7 w 7"/>
                  <a:gd name="T3" fmla="*/ 2 h 6"/>
                  <a:gd name="T4" fmla="*/ 5 w 7"/>
                  <a:gd name="T5" fmla="*/ 0 h 6"/>
                  <a:gd name="T6" fmla="*/ 3 w 7"/>
                  <a:gd name="T7" fmla="*/ 2 h 6"/>
                  <a:gd name="T8" fmla="*/ 1 w 7"/>
                  <a:gd name="T9" fmla="*/ 2 h 6"/>
                  <a:gd name="T10" fmla="*/ 0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cubicBezTo>
                      <a:pt x="2" y="6"/>
                      <a:pt x="6" y="5"/>
                      <a:pt x="7" y="2"/>
                    </a:cubicBezTo>
                    <a:cubicBezTo>
                      <a:pt x="7" y="1"/>
                      <a:pt x="5" y="0"/>
                      <a:pt x="5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5" name="Freeform 1188"/>
              <p:cNvSpPr>
                <a:spLocks/>
              </p:cNvSpPr>
              <p:nvPr/>
            </p:nvSpPr>
            <p:spPr bwMode="auto">
              <a:xfrm>
                <a:off x="3743325" y="3836988"/>
                <a:ext cx="20638" cy="41275"/>
              </a:xfrm>
              <a:custGeom>
                <a:avLst/>
                <a:gdLst>
                  <a:gd name="T0" fmla="*/ 2 w 6"/>
                  <a:gd name="T1" fmla="*/ 11 h 12"/>
                  <a:gd name="T2" fmla="*/ 5 w 6"/>
                  <a:gd name="T3" fmla="*/ 8 h 12"/>
                  <a:gd name="T4" fmla="*/ 6 w 6"/>
                  <a:gd name="T5" fmla="*/ 1 h 12"/>
                  <a:gd name="T6" fmla="*/ 3 w 6"/>
                  <a:gd name="T7" fmla="*/ 1 h 12"/>
                  <a:gd name="T8" fmla="*/ 1 w 6"/>
                  <a:gd name="T9" fmla="*/ 10 h 12"/>
                  <a:gd name="T10" fmla="*/ 2 w 6"/>
                  <a:gd name="T1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2" y="11"/>
                    </a:moveTo>
                    <a:cubicBezTo>
                      <a:pt x="3" y="10"/>
                      <a:pt x="4" y="9"/>
                      <a:pt x="5" y="8"/>
                    </a:cubicBezTo>
                    <a:cubicBezTo>
                      <a:pt x="5" y="6"/>
                      <a:pt x="6" y="4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4"/>
                      <a:pt x="3" y="8"/>
                      <a:pt x="1" y="10"/>
                    </a:cubicBezTo>
                    <a:cubicBezTo>
                      <a:pt x="0" y="11"/>
                      <a:pt x="1" y="12"/>
                      <a:pt x="2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6" name="Freeform 1189"/>
              <p:cNvSpPr>
                <a:spLocks/>
              </p:cNvSpPr>
              <p:nvPr/>
            </p:nvSpPr>
            <p:spPr bwMode="auto">
              <a:xfrm>
                <a:off x="3705225" y="3803651"/>
                <a:ext cx="38100" cy="30163"/>
              </a:xfrm>
              <a:custGeom>
                <a:avLst/>
                <a:gdLst>
                  <a:gd name="T0" fmla="*/ 1 w 11"/>
                  <a:gd name="T1" fmla="*/ 3 h 9"/>
                  <a:gd name="T2" fmla="*/ 7 w 11"/>
                  <a:gd name="T3" fmla="*/ 8 h 9"/>
                  <a:gd name="T4" fmla="*/ 10 w 11"/>
                  <a:gd name="T5" fmla="*/ 5 h 9"/>
                  <a:gd name="T6" fmla="*/ 7 w 11"/>
                  <a:gd name="T7" fmla="*/ 3 h 9"/>
                  <a:gd name="T8" fmla="*/ 4 w 11"/>
                  <a:gd name="T9" fmla="*/ 1 h 9"/>
                  <a:gd name="T10" fmla="*/ 1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1" y="3"/>
                    </a:moveTo>
                    <a:cubicBezTo>
                      <a:pt x="3" y="6"/>
                      <a:pt x="5" y="7"/>
                      <a:pt x="7" y="8"/>
                    </a:cubicBezTo>
                    <a:cubicBezTo>
                      <a:pt x="9" y="9"/>
                      <a:pt x="11" y="7"/>
                      <a:pt x="10" y="5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6" y="2"/>
                      <a:pt x="5" y="2"/>
                      <a:pt x="4" y="1"/>
                    </a:cubicBezTo>
                    <a:cubicBezTo>
                      <a:pt x="3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7" name="Freeform 1190"/>
              <p:cNvSpPr>
                <a:spLocks/>
              </p:cNvSpPr>
              <p:nvPr/>
            </p:nvSpPr>
            <p:spPr bwMode="auto">
              <a:xfrm>
                <a:off x="3722688" y="3810001"/>
                <a:ext cx="38100" cy="85725"/>
              </a:xfrm>
              <a:custGeom>
                <a:avLst/>
                <a:gdLst>
                  <a:gd name="T0" fmla="*/ 7 w 11"/>
                  <a:gd name="T1" fmla="*/ 23 h 25"/>
                  <a:gd name="T2" fmla="*/ 5 w 11"/>
                  <a:gd name="T3" fmla="*/ 1 h 25"/>
                  <a:gd name="T4" fmla="*/ 1 w 11"/>
                  <a:gd name="T5" fmla="*/ 1 h 25"/>
                  <a:gd name="T6" fmla="*/ 1 w 11"/>
                  <a:gd name="T7" fmla="*/ 1 h 25"/>
                  <a:gd name="T8" fmla="*/ 0 w 11"/>
                  <a:gd name="T9" fmla="*/ 5 h 25"/>
                  <a:gd name="T10" fmla="*/ 2 w 11"/>
                  <a:gd name="T11" fmla="*/ 20 h 25"/>
                  <a:gd name="T12" fmla="*/ 7 w 11"/>
                  <a:gd name="T1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7" y="23"/>
                    </a:moveTo>
                    <a:cubicBezTo>
                      <a:pt x="11" y="16"/>
                      <a:pt x="11" y="7"/>
                      <a:pt x="5" y="1"/>
                    </a:cubicBezTo>
                    <a:cubicBezTo>
                      <a:pt x="4" y="1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3" y="10"/>
                      <a:pt x="5" y="14"/>
                      <a:pt x="2" y="20"/>
                    </a:cubicBezTo>
                    <a:cubicBezTo>
                      <a:pt x="0" y="23"/>
                      <a:pt x="5" y="25"/>
                      <a:pt x="7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8" name="Freeform 1191"/>
              <p:cNvSpPr>
                <a:spLocks/>
              </p:cNvSpPr>
              <p:nvPr/>
            </p:nvSpPr>
            <p:spPr bwMode="auto">
              <a:xfrm>
                <a:off x="3708400" y="3836988"/>
                <a:ext cx="52388" cy="73025"/>
              </a:xfrm>
              <a:custGeom>
                <a:avLst/>
                <a:gdLst>
                  <a:gd name="T0" fmla="*/ 4 w 15"/>
                  <a:gd name="T1" fmla="*/ 20 h 21"/>
                  <a:gd name="T2" fmla="*/ 13 w 15"/>
                  <a:gd name="T3" fmla="*/ 12 h 21"/>
                  <a:gd name="T4" fmla="*/ 12 w 15"/>
                  <a:gd name="T5" fmla="*/ 0 h 21"/>
                  <a:gd name="T6" fmla="*/ 10 w 15"/>
                  <a:gd name="T7" fmla="*/ 1 h 21"/>
                  <a:gd name="T8" fmla="*/ 10 w 15"/>
                  <a:gd name="T9" fmla="*/ 9 h 21"/>
                  <a:gd name="T10" fmla="*/ 2 w 15"/>
                  <a:gd name="T11" fmla="*/ 17 h 21"/>
                  <a:gd name="T12" fmla="*/ 4 w 15"/>
                  <a:gd name="T1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1">
                    <a:moveTo>
                      <a:pt x="4" y="20"/>
                    </a:moveTo>
                    <a:cubicBezTo>
                      <a:pt x="8" y="18"/>
                      <a:pt x="11" y="16"/>
                      <a:pt x="13" y="12"/>
                    </a:cubicBezTo>
                    <a:cubicBezTo>
                      <a:pt x="14" y="9"/>
                      <a:pt x="15" y="2"/>
                      <a:pt x="12" y="0"/>
                    </a:cubicBezTo>
                    <a:cubicBezTo>
                      <a:pt x="11" y="0"/>
                      <a:pt x="11" y="0"/>
                      <a:pt x="10" y="1"/>
                    </a:cubicBezTo>
                    <a:cubicBezTo>
                      <a:pt x="9" y="3"/>
                      <a:pt x="10" y="7"/>
                      <a:pt x="10" y="9"/>
                    </a:cubicBezTo>
                    <a:cubicBezTo>
                      <a:pt x="9" y="13"/>
                      <a:pt x="5" y="15"/>
                      <a:pt x="2" y="17"/>
                    </a:cubicBezTo>
                    <a:cubicBezTo>
                      <a:pt x="0" y="18"/>
                      <a:pt x="2" y="21"/>
                      <a:pt x="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9" name="Freeform 1192"/>
              <p:cNvSpPr>
                <a:spLocks/>
              </p:cNvSpPr>
              <p:nvPr/>
            </p:nvSpPr>
            <p:spPr bwMode="auto">
              <a:xfrm>
                <a:off x="3678238" y="3886201"/>
                <a:ext cx="53975" cy="26988"/>
              </a:xfrm>
              <a:custGeom>
                <a:avLst/>
                <a:gdLst>
                  <a:gd name="T0" fmla="*/ 1 w 16"/>
                  <a:gd name="T1" fmla="*/ 4 h 8"/>
                  <a:gd name="T2" fmla="*/ 15 w 16"/>
                  <a:gd name="T3" fmla="*/ 2 h 8"/>
                  <a:gd name="T4" fmla="*/ 14 w 16"/>
                  <a:gd name="T5" fmla="*/ 0 h 8"/>
                  <a:gd name="T6" fmla="*/ 2 w 16"/>
                  <a:gd name="T7" fmla="*/ 2 h 8"/>
                  <a:gd name="T8" fmla="*/ 1 w 1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" y="4"/>
                    </a:moveTo>
                    <a:cubicBezTo>
                      <a:pt x="6" y="6"/>
                      <a:pt x="12" y="8"/>
                      <a:pt x="15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0" y="1"/>
                      <a:pt x="6" y="2"/>
                      <a:pt x="2" y="2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167" name="Gruppieren 1695"/>
            <p:cNvGrpSpPr/>
            <p:nvPr/>
          </p:nvGrpSpPr>
          <p:grpSpPr>
            <a:xfrm rot="4030604">
              <a:off x="3640349" y="3679923"/>
              <a:ext cx="590551" cy="590550"/>
              <a:chOff x="3355975" y="3490913"/>
              <a:chExt cx="727076" cy="727075"/>
            </a:xfrm>
          </p:grpSpPr>
          <p:sp>
            <p:nvSpPr>
              <p:cNvPr id="1168" name="Freeform 1122"/>
              <p:cNvSpPr>
                <a:spLocks/>
              </p:cNvSpPr>
              <p:nvPr/>
            </p:nvSpPr>
            <p:spPr bwMode="auto">
              <a:xfrm>
                <a:off x="3619500" y="3521076"/>
                <a:ext cx="20638" cy="69850"/>
              </a:xfrm>
              <a:custGeom>
                <a:avLst/>
                <a:gdLst>
                  <a:gd name="T0" fmla="*/ 3 w 6"/>
                  <a:gd name="T1" fmla="*/ 20 h 20"/>
                  <a:gd name="T2" fmla="*/ 4 w 6"/>
                  <a:gd name="T3" fmla="*/ 7 h 20"/>
                  <a:gd name="T4" fmla="*/ 5 w 6"/>
                  <a:gd name="T5" fmla="*/ 5 h 20"/>
                  <a:gd name="T6" fmla="*/ 5 w 6"/>
                  <a:gd name="T7" fmla="*/ 4 h 20"/>
                  <a:gd name="T8" fmla="*/ 2 w 6"/>
                  <a:gd name="T9" fmla="*/ 5 h 20"/>
                  <a:gd name="T10" fmla="*/ 6 w 6"/>
                  <a:gd name="T11" fmla="*/ 4 h 20"/>
                  <a:gd name="T12" fmla="*/ 2 w 6"/>
                  <a:gd name="T13" fmla="*/ 1 h 20"/>
                  <a:gd name="T14" fmla="*/ 0 w 6"/>
                  <a:gd name="T15" fmla="*/ 7 h 20"/>
                  <a:gd name="T16" fmla="*/ 0 w 6"/>
                  <a:gd name="T17" fmla="*/ 14 h 20"/>
                  <a:gd name="T18" fmla="*/ 2 w 6"/>
                  <a:gd name="T19" fmla="*/ 20 h 20"/>
                  <a:gd name="T20" fmla="*/ 3 w 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0">
                    <a:moveTo>
                      <a:pt x="3" y="20"/>
                    </a:moveTo>
                    <a:cubicBezTo>
                      <a:pt x="5" y="16"/>
                      <a:pt x="4" y="12"/>
                      <a:pt x="4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7"/>
                      <a:pt x="0" y="3"/>
                      <a:pt x="2" y="5"/>
                    </a:cubicBezTo>
                    <a:cubicBezTo>
                      <a:pt x="3" y="8"/>
                      <a:pt x="6" y="7"/>
                      <a:pt x="6" y="4"/>
                    </a:cubicBezTo>
                    <a:cubicBezTo>
                      <a:pt x="6" y="2"/>
                      <a:pt x="4" y="0"/>
                      <a:pt x="2" y="1"/>
                    </a:cubicBezTo>
                    <a:cubicBezTo>
                      <a:pt x="0" y="2"/>
                      <a:pt x="0" y="5"/>
                      <a:pt x="0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1" y="16"/>
                      <a:pt x="1" y="18"/>
                      <a:pt x="2" y="20"/>
                    </a:cubicBezTo>
                    <a:cubicBezTo>
                      <a:pt x="2" y="20"/>
                      <a:pt x="2" y="20"/>
                      <a:pt x="3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69" name="Freeform 1123"/>
              <p:cNvSpPr>
                <a:spLocks/>
              </p:cNvSpPr>
              <p:nvPr/>
            </p:nvSpPr>
            <p:spPr bwMode="auto">
              <a:xfrm>
                <a:off x="3633788" y="3497263"/>
                <a:ext cx="109538" cy="23813"/>
              </a:xfrm>
              <a:custGeom>
                <a:avLst/>
                <a:gdLst>
                  <a:gd name="T0" fmla="*/ 30 w 32"/>
                  <a:gd name="T1" fmla="*/ 3 h 7"/>
                  <a:gd name="T2" fmla="*/ 12 w 32"/>
                  <a:gd name="T3" fmla="*/ 0 h 7"/>
                  <a:gd name="T4" fmla="*/ 0 w 32"/>
                  <a:gd name="T5" fmla="*/ 4 h 7"/>
                  <a:gd name="T6" fmla="*/ 1 w 32"/>
                  <a:gd name="T7" fmla="*/ 6 h 7"/>
                  <a:gd name="T8" fmla="*/ 12 w 32"/>
                  <a:gd name="T9" fmla="*/ 5 h 7"/>
                  <a:gd name="T10" fmla="*/ 29 w 32"/>
                  <a:gd name="T11" fmla="*/ 7 h 7"/>
                  <a:gd name="T12" fmla="*/ 30 w 32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7">
                    <a:moveTo>
                      <a:pt x="30" y="3"/>
                    </a:moveTo>
                    <a:cubicBezTo>
                      <a:pt x="24" y="1"/>
                      <a:pt x="18" y="0"/>
                      <a:pt x="12" y="0"/>
                    </a:cubicBezTo>
                    <a:cubicBezTo>
                      <a:pt x="8" y="0"/>
                      <a:pt x="3" y="1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4" y="7"/>
                      <a:pt x="8" y="5"/>
                      <a:pt x="12" y="5"/>
                    </a:cubicBezTo>
                    <a:cubicBezTo>
                      <a:pt x="18" y="4"/>
                      <a:pt x="23" y="5"/>
                      <a:pt x="29" y="7"/>
                    </a:cubicBezTo>
                    <a:cubicBezTo>
                      <a:pt x="31" y="7"/>
                      <a:pt x="32" y="4"/>
                      <a:pt x="3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0" name="Freeform 1124"/>
              <p:cNvSpPr>
                <a:spLocks/>
              </p:cNvSpPr>
              <p:nvPr/>
            </p:nvSpPr>
            <p:spPr bwMode="auto">
              <a:xfrm>
                <a:off x="3729038" y="3490913"/>
                <a:ext cx="34925" cy="88900"/>
              </a:xfrm>
              <a:custGeom>
                <a:avLst/>
                <a:gdLst>
                  <a:gd name="T0" fmla="*/ 9 w 10"/>
                  <a:gd name="T1" fmla="*/ 24 h 26"/>
                  <a:gd name="T2" fmla="*/ 7 w 10"/>
                  <a:gd name="T3" fmla="*/ 12 h 26"/>
                  <a:gd name="T4" fmla="*/ 4 w 10"/>
                  <a:gd name="T5" fmla="*/ 2 h 26"/>
                  <a:gd name="T6" fmla="*/ 0 w 10"/>
                  <a:gd name="T7" fmla="*/ 3 h 26"/>
                  <a:gd name="T8" fmla="*/ 2 w 10"/>
                  <a:gd name="T9" fmla="*/ 12 h 26"/>
                  <a:gd name="T10" fmla="*/ 6 w 10"/>
                  <a:gd name="T11" fmla="*/ 24 h 26"/>
                  <a:gd name="T12" fmla="*/ 9 w 10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6">
                    <a:moveTo>
                      <a:pt x="9" y="24"/>
                    </a:moveTo>
                    <a:cubicBezTo>
                      <a:pt x="10" y="20"/>
                      <a:pt x="8" y="16"/>
                      <a:pt x="7" y="12"/>
                    </a:cubicBezTo>
                    <a:cubicBezTo>
                      <a:pt x="6" y="8"/>
                      <a:pt x="5" y="5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0" y="6"/>
                      <a:pt x="1" y="9"/>
                      <a:pt x="2" y="12"/>
                    </a:cubicBezTo>
                    <a:cubicBezTo>
                      <a:pt x="3" y="16"/>
                      <a:pt x="4" y="20"/>
                      <a:pt x="6" y="24"/>
                    </a:cubicBezTo>
                    <a:cubicBezTo>
                      <a:pt x="6" y="26"/>
                      <a:pt x="9" y="26"/>
                      <a:pt x="9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1" name="Freeform 1125"/>
              <p:cNvSpPr>
                <a:spLocks/>
              </p:cNvSpPr>
              <p:nvPr/>
            </p:nvSpPr>
            <p:spPr bwMode="auto">
              <a:xfrm>
                <a:off x="3743325" y="3552826"/>
                <a:ext cx="112713" cy="61913"/>
              </a:xfrm>
              <a:custGeom>
                <a:avLst/>
                <a:gdLst>
                  <a:gd name="T0" fmla="*/ 31 w 33"/>
                  <a:gd name="T1" fmla="*/ 13 h 18"/>
                  <a:gd name="T2" fmla="*/ 16 w 33"/>
                  <a:gd name="T3" fmla="*/ 5 h 18"/>
                  <a:gd name="T4" fmla="*/ 3 w 33"/>
                  <a:gd name="T5" fmla="*/ 1 h 18"/>
                  <a:gd name="T6" fmla="*/ 2 w 33"/>
                  <a:gd name="T7" fmla="*/ 6 h 18"/>
                  <a:gd name="T8" fmla="*/ 14 w 33"/>
                  <a:gd name="T9" fmla="*/ 10 h 18"/>
                  <a:gd name="T10" fmla="*/ 29 w 33"/>
                  <a:gd name="T11" fmla="*/ 17 h 18"/>
                  <a:gd name="T12" fmla="*/ 31 w 33"/>
                  <a:gd name="T13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8">
                    <a:moveTo>
                      <a:pt x="31" y="13"/>
                    </a:moveTo>
                    <a:cubicBezTo>
                      <a:pt x="26" y="10"/>
                      <a:pt x="21" y="7"/>
                      <a:pt x="16" y="5"/>
                    </a:cubicBezTo>
                    <a:cubicBezTo>
                      <a:pt x="12" y="3"/>
                      <a:pt x="7" y="0"/>
                      <a:pt x="3" y="1"/>
                    </a:cubicBezTo>
                    <a:cubicBezTo>
                      <a:pt x="1" y="2"/>
                      <a:pt x="0" y="5"/>
                      <a:pt x="2" y="6"/>
                    </a:cubicBezTo>
                    <a:cubicBezTo>
                      <a:pt x="5" y="8"/>
                      <a:pt x="10" y="8"/>
                      <a:pt x="14" y="10"/>
                    </a:cubicBezTo>
                    <a:cubicBezTo>
                      <a:pt x="19" y="12"/>
                      <a:pt x="24" y="14"/>
                      <a:pt x="29" y="17"/>
                    </a:cubicBezTo>
                    <a:cubicBezTo>
                      <a:pt x="32" y="18"/>
                      <a:pt x="33" y="15"/>
                      <a:pt x="31" y="1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2" name="Freeform 1126"/>
              <p:cNvSpPr>
                <a:spLocks/>
              </p:cNvSpPr>
              <p:nvPr/>
            </p:nvSpPr>
            <p:spPr bwMode="auto">
              <a:xfrm>
                <a:off x="3849688" y="3573463"/>
                <a:ext cx="71438" cy="41275"/>
              </a:xfrm>
              <a:custGeom>
                <a:avLst/>
                <a:gdLst>
                  <a:gd name="T0" fmla="*/ 18 w 21"/>
                  <a:gd name="T1" fmla="*/ 0 h 12"/>
                  <a:gd name="T2" fmla="*/ 7 w 21"/>
                  <a:gd name="T3" fmla="*/ 3 h 12"/>
                  <a:gd name="T4" fmla="*/ 1 w 21"/>
                  <a:gd name="T5" fmla="*/ 10 h 12"/>
                  <a:gd name="T6" fmla="*/ 4 w 21"/>
                  <a:gd name="T7" fmla="*/ 12 h 12"/>
                  <a:gd name="T8" fmla="*/ 10 w 21"/>
                  <a:gd name="T9" fmla="*/ 8 h 12"/>
                  <a:gd name="T10" fmla="*/ 19 w 21"/>
                  <a:gd name="T11" fmla="*/ 3 h 12"/>
                  <a:gd name="T12" fmla="*/ 18 w 2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2">
                    <a:moveTo>
                      <a:pt x="18" y="0"/>
                    </a:moveTo>
                    <a:cubicBezTo>
                      <a:pt x="14" y="0"/>
                      <a:pt x="10" y="1"/>
                      <a:pt x="7" y="3"/>
                    </a:cubicBezTo>
                    <a:cubicBezTo>
                      <a:pt x="4" y="4"/>
                      <a:pt x="0" y="7"/>
                      <a:pt x="1" y="10"/>
                    </a:cubicBezTo>
                    <a:cubicBezTo>
                      <a:pt x="1" y="11"/>
                      <a:pt x="3" y="12"/>
                      <a:pt x="4" y="12"/>
                    </a:cubicBezTo>
                    <a:cubicBezTo>
                      <a:pt x="6" y="11"/>
                      <a:pt x="8" y="9"/>
                      <a:pt x="10" y="8"/>
                    </a:cubicBezTo>
                    <a:cubicBezTo>
                      <a:pt x="13" y="6"/>
                      <a:pt x="16" y="5"/>
                      <a:pt x="19" y="3"/>
                    </a:cubicBezTo>
                    <a:cubicBezTo>
                      <a:pt x="21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3" name="Freeform 1127"/>
              <p:cNvSpPr>
                <a:spLocks/>
              </p:cNvSpPr>
              <p:nvPr/>
            </p:nvSpPr>
            <p:spPr bwMode="auto">
              <a:xfrm>
                <a:off x="3903663" y="3570288"/>
                <a:ext cx="93663" cy="88900"/>
              </a:xfrm>
              <a:custGeom>
                <a:avLst/>
                <a:gdLst>
                  <a:gd name="T0" fmla="*/ 27 w 27"/>
                  <a:gd name="T1" fmla="*/ 24 h 26"/>
                  <a:gd name="T2" fmla="*/ 24 w 27"/>
                  <a:gd name="T3" fmla="*/ 17 h 26"/>
                  <a:gd name="T4" fmla="*/ 18 w 27"/>
                  <a:gd name="T5" fmla="*/ 9 h 26"/>
                  <a:gd name="T6" fmla="*/ 2 w 27"/>
                  <a:gd name="T7" fmla="*/ 1 h 26"/>
                  <a:gd name="T8" fmla="*/ 1 w 27"/>
                  <a:gd name="T9" fmla="*/ 4 h 26"/>
                  <a:gd name="T10" fmla="*/ 6 w 27"/>
                  <a:gd name="T11" fmla="*/ 8 h 26"/>
                  <a:gd name="T12" fmla="*/ 14 w 27"/>
                  <a:gd name="T13" fmla="*/ 13 h 26"/>
                  <a:gd name="T14" fmla="*/ 19 w 27"/>
                  <a:gd name="T15" fmla="*/ 19 h 26"/>
                  <a:gd name="T16" fmla="*/ 25 w 27"/>
                  <a:gd name="T17" fmla="*/ 25 h 26"/>
                  <a:gd name="T18" fmla="*/ 27 w 27"/>
                  <a:gd name="T1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26" y="21"/>
                      <a:pt x="26" y="19"/>
                      <a:pt x="24" y="17"/>
                    </a:cubicBezTo>
                    <a:cubicBezTo>
                      <a:pt x="23" y="14"/>
                      <a:pt x="20" y="11"/>
                      <a:pt x="18" y="9"/>
                    </a:cubicBezTo>
                    <a:cubicBezTo>
                      <a:pt x="14" y="5"/>
                      <a:pt x="8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2" y="6"/>
                      <a:pt x="4" y="7"/>
                      <a:pt x="6" y="8"/>
                    </a:cubicBezTo>
                    <a:cubicBezTo>
                      <a:pt x="9" y="9"/>
                      <a:pt x="11" y="11"/>
                      <a:pt x="14" y="13"/>
                    </a:cubicBezTo>
                    <a:cubicBezTo>
                      <a:pt x="16" y="15"/>
                      <a:pt x="17" y="17"/>
                      <a:pt x="19" y="19"/>
                    </a:cubicBezTo>
                    <a:cubicBezTo>
                      <a:pt x="21" y="21"/>
                      <a:pt x="23" y="23"/>
                      <a:pt x="25" y="25"/>
                    </a:cubicBezTo>
                    <a:cubicBezTo>
                      <a:pt x="26" y="26"/>
                      <a:pt x="27" y="25"/>
                      <a:pt x="27" y="2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4" name="Freeform 1128"/>
              <p:cNvSpPr>
                <a:spLocks/>
              </p:cNvSpPr>
              <p:nvPr/>
            </p:nvSpPr>
            <p:spPr bwMode="auto">
              <a:xfrm>
                <a:off x="3962400" y="3641726"/>
                <a:ext cx="47625" cy="85725"/>
              </a:xfrm>
              <a:custGeom>
                <a:avLst/>
                <a:gdLst>
                  <a:gd name="T0" fmla="*/ 3 w 14"/>
                  <a:gd name="T1" fmla="*/ 23 h 25"/>
                  <a:gd name="T2" fmla="*/ 12 w 14"/>
                  <a:gd name="T3" fmla="*/ 6 h 25"/>
                  <a:gd name="T4" fmla="*/ 8 w 14"/>
                  <a:gd name="T5" fmla="*/ 3 h 25"/>
                  <a:gd name="T6" fmla="*/ 1 w 14"/>
                  <a:gd name="T7" fmla="*/ 22 h 25"/>
                  <a:gd name="T8" fmla="*/ 3 w 1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3"/>
                    </a:moveTo>
                    <a:cubicBezTo>
                      <a:pt x="7" y="18"/>
                      <a:pt x="10" y="12"/>
                      <a:pt x="12" y="6"/>
                    </a:cubicBezTo>
                    <a:cubicBezTo>
                      <a:pt x="14" y="3"/>
                      <a:pt x="10" y="0"/>
                      <a:pt x="8" y="3"/>
                    </a:cubicBezTo>
                    <a:cubicBezTo>
                      <a:pt x="5" y="9"/>
                      <a:pt x="2" y="15"/>
                      <a:pt x="1" y="22"/>
                    </a:cubicBezTo>
                    <a:cubicBezTo>
                      <a:pt x="0" y="23"/>
                      <a:pt x="2" y="25"/>
                      <a:pt x="3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5" name="Freeform 1129"/>
              <p:cNvSpPr>
                <a:spLocks/>
              </p:cNvSpPr>
              <p:nvPr/>
            </p:nvSpPr>
            <p:spPr bwMode="auto">
              <a:xfrm>
                <a:off x="3948113" y="3697288"/>
                <a:ext cx="65088" cy="103188"/>
              </a:xfrm>
              <a:custGeom>
                <a:avLst/>
                <a:gdLst>
                  <a:gd name="T0" fmla="*/ 14 w 19"/>
                  <a:gd name="T1" fmla="*/ 30 h 30"/>
                  <a:gd name="T2" fmla="*/ 1 w 19"/>
                  <a:gd name="T3" fmla="*/ 4 h 30"/>
                  <a:gd name="T4" fmla="*/ 1 w 19"/>
                  <a:gd name="T5" fmla="*/ 7 h 30"/>
                  <a:gd name="T6" fmla="*/ 3 w 19"/>
                  <a:gd name="T7" fmla="*/ 9 h 30"/>
                  <a:gd name="T8" fmla="*/ 7 w 19"/>
                  <a:gd name="T9" fmla="*/ 16 h 30"/>
                  <a:gd name="T10" fmla="*/ 10 w 19"/>
                  <a:gd name="T11" fmla="*/ 25 h 30"/>
                  <a:gd name="T12" fmla="*/ 13 w 19"/>
                  <a:gd name="T13" fmla="*/ 30 h 30"/>
                  <a:gd name="T14" fmla="*/ 14 w 1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0">
                    <a:moveTo>
                      <a:pt x="14" y="30"/>
                    </a:moveTo>
                    <a:cubicBezTo>
                      <a:pt x="19" y="25"/>
                      <a:pt x="9" y="0"/>
                      <a:pt x="1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5" y="11"/>
                      <a:pt x="6" y="13"/>
                      <a:pt x="7" y="16"/>
                    </a:cubicBezTo>
                    <a:cubicBezTo>
                      <a:pt x="9" y="19"/>
                      <a:pt x="10" y="22"/>
                      <a:pt x="10" y="25"/>
                    </a:cubicBezTo>
                    <a:cubicBezTo>
                      <a:pt x="11" y="27"/>
                      <a:pt x="11" y="29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6" name="Freeform 1130"/>
              <p:cNvSpPr>
                <a:spLocks/>
              </p:cNvSpPr>
              <p:nvPr/>
            </p:nvSpPr>
            <p:spPr bwMode="auto">
              <a:xfrm>
                <a:off x="3997325" y="3800476"/>
                <a:ext cx="71438" cy="57150"/>
              </a:xfrm>
              <a:custGeom>
                <a:avLst/>
                <a:gdLst>
                  <a:gd name="T0" fmla="*/ 0 w 21"/>
                  <a:gd name="T1" fmla="*/ 2 h 17"/>
                  <a:gd name="T2" fmla="*/ 1 w 21"/>
                  <a:gd name="T3" fmla="*/ 4 h 17"/>
                  <a:gd name="T4" fmla="*/ 1 w 21"/>
                  <a:gd name="T5" fmla="*/ 6 h 17"/>
                  <a:gd name="T6" fmla="*/ 9 w 21"/>
                  <a:gd name="T7" fmla="*/ 12 h 17"/>
                  <a:gd name="T8" fmla="*/ 20 w 21"/>
                  <a:gd name="T9" fmla="*/ 15 h 17"/>
                  <a:gd name="T10" fmla="*/ 20 w 21"/>
                  <a:gd name="T11" fmla="*/ 14 h 17"/>
                  <a:gd name="T12" fmla="*/ 13 w 21"/>
                  <a:gd name="T13" fmla="*/ 9 h 17"/>
                  <a:gd name="T14" fmla="*/ 4 w 21"/>
                  <a:gd name="T15" fmla="*/ 3 h 17"/>
                  <a:gd name="T16" fmla="*/ 2 w 21"/>
                  <a:gd name="T17" fmla="*/ 2 h 17"/>
                  <a:gd name="T18" fmla="*/ 2 w 21"/>
                  <a:gd name="T19" fmla="*/ 2 h 17"/>
                  <a:gd name="T20" fmla="*/ 3 w 21"/>
                  <a:gd name="T21" fmla="*/ 3 h 17"/>
                  <a:gd name="T22" fmla="*/ 2 w 21"/>
                  <a:gd name="T23" fmla="*/ 1 h 17"/>
                  <a:gd name="T24" fmla="*/ 0 w 21"/>
                  <a:gd name="T2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4" y="8"/>
                      <a:pt x="6" y="10"/>
                      <a:pt x="9" y="12"/>
                    </a:cubicBezTo>
                    <a:cubicBezTo>
                      <a:pt x="12" y="14"/>
                      <a:pt x="17" y="17"/>
                      <a:pt x="20" y="15"/>
                    </a:cubicBezTo>
                    <a:cubicBezTo>
                      <a:pt x="20" y="15"/>
                      <a:pt x="21" y="14"/>
                      <a:pt x="20" y="14"/>
                    </a:cubicBezTo>
                    <a:cubicBezTo>
                      <a:pt x="19" y="11"/>
                      <a:pt x="15" y="10"/>
                      <a:pt x="13" y="9"/>
                    </a:cubicBezTo>
                    <a:cubicBezTo>
                      <a:pt x="10" y="7"/>
                      <a:pt x="7" y="5"/>
                      <a:pt x="4" y="3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7" name="Freeform 1131"/>
              <p:cNvSpPr>
                <a:spLocks/>
              </p:cNvSpPr>
              <p:nvPr/>
            </p:nvSpPr>
            <p:spPr bwMode="auto">
              <a:xfrm>
                <a:off x="4030663" y="3844926"/>
                <a:ext cx="52388" cy="136525"/>
              </a:xfrm>
              <a:custGeom>
                <a:avLst/>
                <a:gdLst>
                  <a:gd name="T0" fmla="*/ 4 w 15"/>
                  <a:gd name="T1" fmla="*/ 38 h 40"/>
                  <a:gd name="T2" fmla="*/ 10 w 15"/>
                  <a:gd name="T3" fmla="*/ 1 h 40"/>
                  <a:gd name="T4" fmla="*/ 8 w 15"/>
                  <a:gd name="T5" fmla="*/ 1 h 40"/>
                  <a:gd name="T6" fmla="*/ 6 w 15"/>
                  <a:gd name="T7" fmla="*/ 15 h 40"/>
                  <a:gd name="T8" fmla="*/ 1 w 15"/>
                  <a:gd name="T9" fmla="*/ 35 h 40"/>
                  <a:gd name="T10" fmla="*/ 4 w 15"/>
                  <a:gd name="T11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0">
                    <a:moveTo>
                      <a:pt x="4" y="38"/>
                    </a:moveTo>
                    <a:cubicBezTo>
                      <a:pt x="10" y="28"/>
                      <a:pt x="15" y="11"/>
                      <a:pt x="10" y="1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6" y="5"/>
                      <a:pt x="7" y="10"/>
                      <a:pt x="6" y="15"/>
                    </a:cubicBezTo>
                    <a:cubicBezTo>
                      <a:pt x="5" y="22"/>
                      <a:pt x="4" y="29"/>
                      <a:pt x="1" y="35"/>
                    </a:cubicBezTo>
                    <a:cubicBezTo>
                      <a:pt x="0" y="38"/>
                      <a:pt x="3" y="40"/>
                      <a:pt x="4" y="3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8" name="Freeform 1132"/>
              <p:cNvSpPr>
                <a:spLocks/>
              </p:cNvSpPr>
              <p:nvPr/>
            </p:nvSpPr>
            <p:spPr bwMode="auto">
              <a:xfrm>
                <a:off x="3971925" y="3948113"/>
                <a:ext cx="79375" cy="30163"/>
              </a:xfrm>
              <a:custGeom>
                <a:avLst/>
                <a:gdLst>
                  <a:gd name="T0" fmla="*/ 21 w 23"/>
                  <a:gd name="T1" fmla="*/ 1 h 9"/>
                  <a:gd name="T2" fmla="*/ 2 w 23"/>
                  <a:gd name="T3" fmla="*/ 5 h 9"/>
                  <a:gd name="T4" fmla="*/ 4 w 23"/>
                  <a:gd name="T5" fmla="*/ 8 h 9"/>
                  <a:gd name="T6" fmla="*/ 20 w 23"/>
                  <a:gd name="T7" fmla="*/ 5 h 9"/>
                  <a:gd name="T8" fmla="*/ 21 w 2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21" y="1"/>
                    </a:moveTo>
                    <a:cubicBezTo>
                      <a:pt x="15" y="0"/>
                      <a:pt x="7" y="1"/>
                      <a:pt x="2" y="5"/>
                    </a:cubicBezTo>
                    <a:cubicBezTo>
                      <a:pt x="0" y="6"/>
                      <a:pt x="2" y="9"/>
                      <a:pt x="4" y="8"/>
                    </a:cubicBezTo>
                    <a:cubicBezTo>
                      <a:pt x="9" y="6"/>
                      <a:pt x="15" y="5"/>
                      <a:pt x="20" y="5"/>
                    </a:cubicBezTo>
                    <a:cubicBezTo>
                      <a:pt x="22" y="5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9" name="Freeform 1133"/>
              <p:cNvSpPr>
                <a:spLocks/>
              </p:cNvSpPr>
              <p:nvPr/>
            </p:nvSpPr>
            <p:spPr bwMode="auto">
              <a:xfrm>
                <a:off x="3903663" y="3957638"/>
                <a:ext cx="82550" cy="85725"/>
              </a:xfrm>
              <a:custGeom>
                <a:avLst/>
                <a:gdLst>
                  <a:gd name="T0" fmla="*/ 3 w 24"/>
                  <a:gd name="T1" fmla="*/ 25 h 25"/>
                  <a:gd name="T2" fmla="*/ 17 w 24"/>
                  <a:gd name="T3" fmla="*/ 13 h 25"/>
                  <a:gd name="T4" fmla="*/ 21 w 24"/>
                  <a:gd name="T5" fmla="*/ 0 h 25"/>
                  <a:gd name="T6" fmla="*/ 19 w 24"/>
                  <a:gd name="T7" fmla="*/ 0 h 25"/>
                  <a:gd name="T8" fmla="*/ 12 w 24"/>
                  <a:gd name="T9" fmla="*/ 9 h 25"/>
                  <a:gd name="T10" fmla="*/ 1 w 24"/>
                  <a:gd name="T11" fmla="*/ 22 h 25"/>
                  <a:gd name="T12" fmla="*/ 3 w 2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5">
                    <a:moveTo>
                      <a:pt x="3" y="25"/>
                    </a:moveTo>
                    <a:cubicBezTo>
                      <a:pt x="9" y="23"/>
                      <a:pt x="13" y="17"/>
                      <a:pt x="17" y="13"/>
                    </a:cubicBezTo>
                    <a:cubicBezTo>
                      <a:pt x="19" y="10"/>
                      <a:pt x="24" y="3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6" y="1"/>
                      <a:pt x="14" y="7"/>
                      <a:pt x="12" y="9"/>
                    </a:cubicBezTo>
                    <a:cubicBezTo>
                      <a:pt x="9" y="14"/>
                      <a:pt x="4" y="17"/>
                      <a:pt x="1" y="22"/>
                    </a:cubicBezTo>
                    <a:cubicBezTo>
                      <a:pt x="0" y="23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0" name="Freeform 1134"/>
              <p:cNvSpPr>
                <a:spLocks/>
              </p:cNvSpPr>
              <p:nvPr/>
            </p:nvSpPr>
            <p:spPr bwMode="auto">
              <a:xfrm>
                <a:off x="3903663" y="4043363"/>
                <a:ext cx="41275" cy="82550"/>
              </a:xfrm>
              <a:custGeom>
                <a:avLst/>
                <a:gdLst>
                  <a:gd name="T0" fmla="*/ 10 w 12"/>
                  <a:gd name="T1" fmla="*/ 23 h 24"/>
                  <a:gd name="T2" fmla="*/ 10 w 12"/>
                  <a:gd name="T3" fmla="*/ 9 h 24"/>
                  <a:gd name="T4" fmla="*/ 2 w 12"/>
                  <a:gd name="T5" fmla="*/ 0 h 24"/>
                  <a:gd name="T6" fmla="*/ 0 w 12"/>
                  <a:gd name="T7" fmla="*/ 2 h 24"/>
                  <a:gd name="T8" fmla="*/ 5 w 12"/>
                  <a:gd name="T9" fmla="*/ 10 h 24"/>
                  <a:gd name="T10" fmla="*/ 8 w 12"/>
                  <a:gd name="T11" fmla="*/ 23 h 24"/>
                  <a:gd name="T12" fmla="*/ 10 w 12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4">
                    <a:moveTo>
                      <a:pt x="10" y="23"/>
                    </a:moveTo>
                    <a:cubicBezTo>
                      <a:pt x="12" y="18"/>
                      <a:pt x="12" y="14"/>
                      <a:pt x="10" y="9"/>
                    </a:cubicBezTo>
                    <a:cubicBezTo>
                      <a:pt x="9" y="6"/>
                      <a:pt x="6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5"/>
                      <a:pt x="4" y="7"/>
                      <a:pt x="5" y="10"/>
                    </a:cubicBezTo>
                    <a:cubicBezTo>
                      <a:pt x="7" y="14"/>
                      <a:pt x="8" y="19"/>
                      <a:pt x="8" y="23"/>
                    </a:cubicBezTo>
                    <a:cubicBezTo>
                      <a:pt x="9" y="24"/>
                      <a:pt x="10" y="24"/>
                      <a:pt x="10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1" name="Freeform 1135"/>
              <p:cNvSpPr>
                <a:spLocks/>
              </p:cNvSpPr>
              <p:nvPr/>
            </p:nvSpPr>
            <p:spPr bwMode="auto">
              <a:xfrm>
                <a:off x="3797300" y="4125913"/>
                <a:ext cx="73025" cy="65088"/>
              </a:xfrm>
              <a:custGeom>
                <a:avLst/>
                <a:gdLst>
                  <a:gd name="T0" fmla="*/ 2 w 21"/>
                  <a:gd name="T1" fmla="*/ 0 h 19"/>
                  <a:gd name="T2" fmla="*/ 1 w 21"/>
                  <a:gd name="T3" fmla="*/ 0 h 19"/>
                  <a:gd name="T4" fmla="*/ 0 w 21"/>
                  <a:gd name="T5" fmla="*/ 2 h 19"/>
                  <a:gd name="T6" fmla="*/ 16 w 21"/>
                  <a:gd name="T7" fmla="*/ 18 h 19"/>
                  <a:gd name="T8" fmla="*/ 18 w 21"/>
                  <a:gd name="T9" fmla="*/ 13 h 19"/>
                  <a:gd name="T10" fmla="*/ 7 w 21"/>
                  <a:gd name="T11" fmla="*/ 7 h 19"/>
                  <a:gd name="T12" fmla="*/ 4 w 21"/>
                  <a:gd name="T13" fmla="*/ 3 h 19"/>
                  <a:gd name="T14" fmla="*/ 2 w 21"/>
                  <a:gd name="T15" fmla="*/ 0 h 19"/>
                  <a:gd name="T16" fmla="*/ 2 w 21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1"/>
                      <a:pt x="9" y="16"/>
                      <a:pt x="16" y="18"/>
                    </a:cubicBezTo>
                    <a:cubicBezTo>
                      <a:pt x="19" y="19"/>
                      <a:pt x="21" y="15"/>
                      <a:pt x="18" y="13"/>
                    </a:cubicBezTo>
                    <a:cubicBezTo>
                      <a:pt x="14" y="12"/>
                      <a:pt x="11" y="10"/>
                      <a:pt x="7" y="7"/>
                    </a:cubicBezTo>
                    <a:cubicBezTo>
                      <a:pt x="6" y="6"/>
                      <a:pt x="5" y="4"/>
                      <a:pt x="4" y="3"/>
                    </a:cubicBezTo>
                    <a:cubicBezTo>
                      <a:pt x="4" y="3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2" name="Freeform 1136"/>
              <p:cNvSpPr>
                <a:spLocks/>
              </p:cNvSpPr>
              <p:nvPr/>
            </p:nvSpPr>
            <p:spPr bwMode="auto">
              <a:xfrm>
                <a:off x="3852863" y="4119563"/>
                <a:ext cx="85725" cy="68263"/>
              </a:xfrm>
              <a:custGeom>
                <a:avLst/>
                <a:gdLst>
                  <a:gd name="T0" fmla="*/ 24 w 25"/>
                  <a:gd name="T1" fmla="*/ 0 h 20"/>
                  <a:gd name="T2" fmla="*/ 21 w 25"/>
                  <a:gd name="T3" fmla="*/ 1 h 20"/>
                  <a:gd name="T4" fmla="*/ 18 w 25"/>
                  <a:gd name="T5" fmla="*/ 3 h 20"/>
                  <a:gd name="T6" fmla="*/ 9 w 25"/>
                  <a:gd name="T7" fmla="*/ 8 h 20"/>
                  <a:gd name="T8" fmla="*/ 0 w 25"/>
                  <a:gd name="T9" fmla="*/ 18 h 20"/>
                  <a:gd name="T10" fmla="*/ 3 w 25"/>
                  <a:gd name="T11" fmla="*/ 19 h 20"/>
                  <a:gd name="T12" fmla="*/ 13 w 25"/>
                  <a:gd name="T13" fmla="*/ 12 h 20"/>
                  <a:gd name="T14" fmla="*/ 21 w 25"/>
                  <a:gd name="T15" fmla="*/ 7 h 20"/>
                  <a:gd name="T16" fmla="*/ 24 w 25"/>
                  <a:gd name="T17" fmla="*/ 4 h 20"/>
                  <a:gd name="T18" fmla="*/ 25 w 25"/>
                  <a:gd name="T19" fmla="*/ 1 h 20"/>
                  <a:gd name="T20" fmla="*/ 24 w 25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0">
                    <a:moveTo>
                      <a:pt x="24" y="0"/>
                    </a:moveTo>
                    <a:cubicBezTo>
                      <a:pt x="23" y="1"/>
                      <a:pt x="22" y="0"/>
                      <a:pt x="21" y="1"/>
                    </a:cubicBezTo>
                    <a:cubicBezTo>
                      <a:pt x="20" y="1"/>
                      <a:pt x="19" y="2"/>
                      <a:pt x="18" y="3"/>
                    </a:cubicBezTo>
                    <a:cubicBezTo>
                      <a:pt x="15" y="5"/>
                      <a:pt x="12" y="6"/>
                      <a:pt x="9" y="8"/>
                    </a:cubicBezTo>
                    <a:cubicBezTo>
                      <a:pt x="6" y="11"/>
                      <a:pt x="0" y="14"/>
                      <a:pt x="0" y="18"/>
                    </a:cubicBezTo>
                    <a:cubicBezTo>
                      <a:pt x="0" y="19"/>
                      <a:pt x="2" y="20"/>
                      <a:pt x="3" y="19"/>
                    </a:cubicBezTo>
                    <a:cubicBezTo>
                      <a:pt x="6" y="18"/>
                      <a:pt x="10" y="15"/>
                      <a:pt x="13" y="12"/>
                    </a:cubicBezTo>
                    <a:cubicBezTo>
                      <a:pt x="16" y="11"/>
                      <a:pt x="18" y="8"/>
                      <a:pt x="21" y="7"/>
                    </a:cubicBezTo>
                    <a:cubicBezTo>
                      <a:pt x="22" y="6"/>
                      <a:pt x="23" y="5"/>
                      <a:pt x="24" y="4"/>
                    </a:cubicBezTo>
                    <a:cubicBezTo>
                      <a:pt x="25" y="3"/>
                      <a:pt x="24" y="2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3" name="Freeform 1137"/>
              <p:cNvSpPr>
                <a:spLocks/>
              </p:cNvSpPr>
              <p:nvPr/>
            </p:nvSpPr>
            <p:spPr bwMode="auto">
              <a:xfrm>
                <a:off x="3702050" y="4111626"/>
                <a:ext cx="103188" cy="41275"/>
              </a:xfrm>
              <a:custGeom>
                <a:avLst/>
                <a:gdLst>
                  <a:gd name="T0" fmla="*/ 3 w 30"/>
                  <a:gd name="T1" fmla="*/ 9 h 12"/>
                  <a:gd name="T2" fmla="*/ 13 w 30"/>
                  <a:gd name="T3" fmla="*/ 9 h 12"/>
                  <a:gd name="T4" fmla="*/ 26 w 30"/>
                  <a:gd name="T5" fmla="*/ 6 h 12"/>
                  <a:gd name="T6" fmla="*/ 24 w 30"/>
                  <a:gd name="T7" fmla="*/ 1 h 12"/>
                  <a:gd name="T8" fmla="*/ 8 w 30"/>
                  <a:gd name="T9" fmla="*/ 4 h 12"/>
                  <a:gd name="T10" fmla="*/ 3 w 30"/>
                  <a:gd name="T1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2">
                    <a:moveTo>
                      <a:pt x="3" y="9"/>
                    </a:moveTo>
                    <a:cubicBezTo>
                      <a:pt x="5" y="12"/>
                      <a:pt x="9" y="10"/>
                      <a:pt x="13" y="9"/>
                    </a:cubicBezTo>
                    <a:cubicBezTo>
                      <a:pt x="17" y="8"/>
                      <a:pt x="21" y="7"/>
                      <a:pt x="26" y="6"/>
                    </a:cubicBezTo>
                    <a:cubicBezTo>
                      <a:pt x="30" y="6"/>
                      <a:pt x="28" y="0"/>
                      <a:pt x="24" y="1"/>
                    </a:cubicBezTo>
                    <a:cubicBezTo>
                      <a:pt x="19" y="1"/>
                      <a:pt x="14" y="3"/>
                      <a:pt x="8" y="4"/>
                    </a:cubicBezTo>
                    <a:cubicBezTo>
                      <a:pt x="7" y="4"/>
                      <a:pt x="0" y="6"/>
                      <a:pt x="3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4" name="Freeform 1138"/>
              <p:cNvSpPr>
                <a:spLocks/>
              </p:cNvSpPr>
              <p:nvPr/>
            </p:nvSpPr>
            <p:spPr bwMode="auto">
              <a:xfrm>
                <a:off x="3649663" y="4125913"/>
                <a:ext cx="61913" cy="82550"/>
              </a:xfrm>
              <a:custGeom>
                <a:avLst/>
                <a:gdLst>
                  <a:gd name="T0" fmla="*/ 6 w 18"/>
                  <a:gd name="T1" fmla="*/ 22 h 24"/>
                  <a:gd name="T2" fmla="*/ 17 w 18"/>
                  <a:gd name="T3" fmla="*/ 5 h 24"/>
                  <a:gd name="T4" fmla="*/ 12 w 18"/>
                  <a:gd name="T5" fmla="*/ 2 h 24"/>
                  <a:gd name="T6" fmla="*/ 8 w 18"/>
                  <a:gd name="T7" fmla="*/ 10 h 24"/>
                  <a:gd name="T8" fmla="*/ 2 w 18"/>
                  <a:gd name="T9" fmla="*/ 19 h 24"/>
                  <a:gd name="T10" fmla="*/ 6 w 18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22"/>
                    </a:moveTo>
                    <a:cubicBezTo>
                      <a:pt x="11" y="18"/>
                      <a:pt x="15" y="11"/>
                      <a:pt x="17" y="5"/>
                    </a:cubicBezTo>
                    <a:cubicBezTo>
                      <a:pt x="18" y="1"/>
                      <a:pt x="13" y="0"/>
                      <a:pt x="12" y="2"/>
                    </a:cubicBezTo>
                    <a:cubicBezTo>
                      <a:pt x="10" y="5"/>
                      <a:pt x="9" y="8"/>
                      <a:pt x="8" y="10"/>
                    </a:cubicBezTo>
                    <a:cubicBezTo>
                      <a:pt x="6" y="13"/>
                      <a:pt x="4" y="16"/>
                      <a:pt x="2" y="19"/>
                    </a:cubicBezTo>
                    <a:cubicBezTo>
                      <a:pt x="0" y="22"/>
                      <a:pt x="4" y="24"/>
                      <a:pt x="6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5" name="Freeform 1139"/>
              <p:cNvSpPr>
                <a:spLocks/>
              </p:cNvSpPr>
              <p:nvPr/>
            </p:nvSpPr>
            <p:spPr bwMode="auto">
              <a:xfrm>
                <a:off x="3575050" y="4173538"/>
                <a:ext cx="88900" cy="44450"/>
              </a:xfrm>
              <a:custGeom>
                <a:avLst/>
                <a:gdLst>
                  <a:gd name="T0" fmla="*/ 2 w 26"/>
                  <a:gd name="T1" fmla="*/ 1 h 13"/>
                  <a:gd name="T2" fmla="*/ 5 w 26"/>
                  <a:gd name="T3" fmla="*/ 5 h 13"/>
                  <a:gd name="T4" fmla="*/ 5 w 26"/>
                  <a:gd name="T5" fmla="*/ 7 h 13"/>
                  <a:gd name="T6" fmla="*/ 13 w 26"/>
                  <a:gd name="T7" fmla="*/ 11 h 13"/>
                  <a:gd name="T8" fmla="*/ 25 w 26"/>
                  <a:gd name="T9" fmla="*/ 6 h 13"/>
                  <a:gd name="T10" fmla="*/ 24 w 26"/>
                  <a:gd name="T11" fmla="*/ 5 h 13"/>
                  <a:gd name="T12" fmla="*/ 20 w 26"/>
                  <a:gd name="T13" fmla="*/ 5 h 13"/>
                  <a:gd name="T14" fmla="*/ 14 w 26"/>
                  <a:gd name="T15" fmla="*/ 5 h 13"/>
                  <a:gd name="T16" fmla="*/ 8 w 26"/>
                  <a:gd name="T17" fmla="*/ 3 h 13"/>
                  <a:gd name="T18" fmla="*/ 6 w 26"/>
                  <a:gd name="T19" fmla="*/ 3 h 13"/>
                  <a:gd name="T20" fmla="*/ 2 w 26"/>
                  <a:gd name="T21" fmla="*/ 1 h 13"/>
                  <a:gd name="T22" fmla="*/ 2 w 26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3">
                    <a:moveTo>
                      <a:pt x="2" y="1"/>
                    </a:moveTo>
                    <a:cubicBezTo>
                      <a:pt x="3" y="2"/>
                      <a:pt x="5" y="4"/>
                      <a:pt x="5" y="5"/>
                    </a:cubicBezTo>
                    <a:cubicBezTo>
                      <a:pt x="4" y="5"/>
                      <a:pt x="5" y="6"/>
                      <a:pt x="5" y="7"/>
                    </a:cubicBezTo>
                    <a:cubicBezTo>
                      <a:pt x="8" y="9"/>
                      <a:pt x="10" y="10"/>
                      <a:pt x="13" y="11"/>
                    </a:cubicBezTo>
                    <a:cubicBezTo>
                      <a:pt x="17" y="13"/>
                      <a:pt x="26" y="12"/>
                      <a:pt x="25" y="6"/>
                    </a:cubicBezTo>
                    <a:cubicBezTo>
                      <a:pt x="25" y="6"/>
                      <a:pt x="25" y="5"/>
                      <a:pt x="24" y="5"/>
                    </a:cubicBezTo>
                    <a:cubicBezTo>
                      <a:pt x="23" y="4"/>
                      <a:pt x="22" y="5"/>
                      <a:pt x="20" y="5"/>
                    </a:cubicBezTo>
                    <a:cubicBezTo>
                      <a:pt x="18" y="6"/>
                      <a:pt x="16" y="6"/>
                      <a:pt x="14" y="5"/>
                    </a:cubicBezTo>
                    <a:cubicBezTo>
                      <a:pt x="11" y="5"/>
                      <a:pt x="10" y="3"/>
                      <a:pt x="8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0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6" name="Freeform 1140"/>
              <p:cNvSpPr>
                <a:spLocks/>
              </p:cNvSpPr>
              <p:nvPr/>
            </p:nvSpPr>
            <p:spPr bwMode="auto">
              <a:xfrm>
                <a:off x="3540125" y="4167188"/>
                <a:ext cx="44450" cy="26988"/>
              </a:xfrm>
              <a:custGeom>
                <a:avLst/>
                <a:gdLst>
                  <a:gd name="T0" fmla="*/ 1 w 13"/>
                  <a:gd name="T1" fmla="*/ 3 h 8"/>
                  <a:gd name="T2" fmla="*/ 5 w 13"/>
                  <a:gd name="T3" fmla="*/ 7 h 8"/>
                  <a:gd name="T4" fmla="*/ 11 w 13"/>
                  <a:gd name="T5" fmla="*/ 7 h 8"/>
                  <a:gd name="T6" fmla="*/ 11 w 13"/>
                  <a:gd name="T7" fmla="*/ 3 h 8"/>
                  <a:gd name="T8" fmla="*/ 7 w 13"/>
                  <a:gd name="T9" fmla="*/ 2 h 8"/>
                  <a:gd name="T10" fmla="*/ 6 w 13"/>
                  <a:gd name="T11" fmla="*/ 1 h 8"/>
                  <a:gd name="T12" fmla="*/ 4 w 13"/>
                  <a:gd name="T13" fmla="*/ 1 h 8"/>
                  <a:gd name="T14" fmla="*/ 1 w 13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8">
                    <a:moveTo>
                      <a:pt x="1" y="3"/>
                    </a:moveTo>
                    <a:cubicBezTo>
                      <a:pt x="2" y="5"/>
                      <a:pt x="3" y="6"/>
                      <a:pt x="5" y="7"/>
                    </a:cubicBezTo>
                    <a:cubicBezTo>
                      <a:pt x="7" y="7"/>
                      <a:pt x="9" y="8"/>
                      <a:pt x="11" y="7"/>
                    </a:cubicBezTo>
                    <a:cubicBezTo>
                      <a:pt x="13" y="7"/>
                      <a:pt x="13" y="4"/>
                      <a:pt x="11" y="3"/>
                    </a:cubicBezTo>
                    <a:cubicBezTo>
                      <a:pt x="10" y="2"/>
                      <a:pt x="9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7" name="Freeform 1141"/>
              <p:cNvSpPr>
                <a:spLocks/>
              </p:cNvSpPr>
              <p:nvPr/>
            </p:nvSpPr>
            <p:spPr bwMode="auto">
              <a:xfrm>
                <a:off x="3551238" y="4105276"/>
                <a:ext cx="23813" cy="82550"/>
              </a:xfrm>
              <a:custGeom>
                <a:avLst/>
                <a:gdLst>
                  <a:gd name="T0" fmla="*/ 2 w 7"/>
                  <a:gd name="T1" fmla="*/ 1 h 24"/>
                  <a:gd name="T2" fmla="*/ 0 w 7"/>
                  <a:gd name="T3" fmla="*/ 13 h 24"/>
                  <a:gd name="T4" fmla="*/ 5 w 7"/>
                  <a:gd name="T5" fmla="*/ 24 h 24"/>
                  <a:gd name="T6" fmla="*/ 6 w 7"/>
                  <a:gd name="T7" fmla="*/ 23 h 24"/>
                  <a:gd name="T8" fmla="*/ 5 w 7"/>
                  <a:gd name="T9" fmla="*/ 15 h 24"/>
                  <a:gd name="T10" fmla="*/ 6 w 7"/>
                  <a:gd name="T11" fmla="*/ 3 h 24"/>
                  <a:gd name="T12" fmla="*/ 2 w 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4">
                    <a:moveTo>
                      <a:pt x="2" y="1"/>
                    </a:moveTo>
                    <a:cubicBezTo>
                      <a:pt x="0" y="5"/>
                      <a:pt x="0" y="9"/>
                      <a:pt x="0" y="13"/>
                    </a:cubicBezTo>
                    <a:cubicBezTo>
                      <a:pt x="1" y="17"/>
                      <a:pt x="1" y="22"/>
                      <a:pt x="5" y="24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7" y="20"/>
                      <a:pt x="5" y="18"/>
                      <a:pt x="5" y="15"/>
                    </a:cubicBezTo>
                    <a:cubicBezTo>
                      <a:pt x="4" y="11"/>
                      <a:pt x="4" y="7"/>
                      <a:pt x="6" y="3"/>
                    </a:cubicBezTo>
                    <a:cubicBezTo>
                      <a:pt x="7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8" name="Freeform 1142"/>
              <p:cNvSpPr>
                <a:spLocks/>
              </p:cNvSpPr>
              <p:nvPr/>
            </p:nvSpPr>
            <p:spPr bwMode="auto">
              <a:xfrm>
                <a:off x="3482975" y="4043363"/>
                <a:ext cx="74613" cy="58738"/>
              </a:xfrm>
              <a:custGeom>
                <a:avLst/>
                <a:gdLst>
                  <a:gd name="T0" fmla="*/ 1 w 22"/>
                  <a:gd name="T1" fmla="*/ 4 h 17"/>
                  <a:gd name="T2" fmla="*/ 10 w 22"/>
                  <a:gd name="T3" fmla="*/ 14 h 17"/>
                  <a:gd name="T4" fmla="*/ 22 w 22"/>
                  <a:gd name="T5" fmla="*/ 14 h 17"/>
                  <a:gd name="T6" fmla="*/ 22 w 22"/>
                  <a:gd name="T7" fmla="*/ 12 h 17"/>
                  <a:gd name="T8" fmla="*/ 20 w 22"/>
                  <a:gd name="T9" fmla="*/ 11 h 17"/>
                  <a:gd name="T10" fmla="*/ 13 w 22"/>
                  <a:gd name="T11" fmla="*/ 9 h 17"/>
                  <a:gd name="T12" fmla="*/ 1 w 22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7">
                    <a:moveTo>
                      <a:pt x="1" y="4"/>
                    </a:moveTo>
                    <a:cubicBezTo>
                      <a:pt x="0" y="8"/>
                      <a:pt x="7" y="12"/>
                      <a:pt x="10" y="14"/>
                    </a:cubicBezTo>
                    <a:cubicBezTo>
                      <a:pt x="14" y="16"/>
                      <a:pt x="18" y="17"/>
                      <a:pt x="22" y="14"/>
                    </a:cubicBezTo>
                    <a:cubicBezTo>
                      <a:pt x="22" y="13"/>
                      <a:pt x="22" y="13"/>
                      <a:pt x="22" y="12"/>
                    </a:cubicBezTo>
                    <a:cubicBezTo>
                      <a:pt x="22" y="11"/>
                      <a:pt x="21" y="11"/>
                      <a:pt x="20" y="11"/>
                    </a:cubicBezTo>
                    <a:cubicBezTo>
                      <a:pt x="17" y="10"/>
                      <a:pt x="15" y="10"/>
                      <a:pt x="13" y="9"/>
                    </a:cubicBezTo>
                    <a:cubicBezTo>
                      <a:pt x="11" y="8"/>
                      <a:pt x="3" y="0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9" name="Freeform 1143"/>
              <p:cNvSpPr>
                <a:spLocks/>
              </p:cNvSpPr>
              <p:nvPr/>
            </p:nvSpPr>
            <p:spPr bwMode="auto">
              <a:xfrm>
                <a:off x="3403600" y="4037013"/>
                <a:ext cx="92075" cy="44450"/>
              </a:xfrm>
              <a:custGeom>
                <a:avLst/>
                <a:gdLst>
                  <a:gd name="T0" fmla="*/ 1 w 27"/>
                  <a:gd name="T1" fmla="*/ 10 h 13"/>
                  <a:gd name="T2" fmla="*/ 24 w 27"/>
                  <a:gd name="T3" fmla="*/ 7 h 13"/>
                  <a:gd name="T4" fmla="*/ 27 w 27"/>
                  <a:gd name="T5" fmla="*/ 4 h 13"/>
                  <a:gd name="T6" fmla="*/ 26 w 27"/>
                  <a:gd name="T7" fmla="*/ 2 h 13"/>
                  <a:gd name="T8" fmla="*/ 23 w 27"/>
                  <a:gd name="T9" fmla="*/ 1 h 13"/>
                  <a:gd name="T10" fmla="*/ 2 w 27"/>
                  <a:gd name="T11" fmla="*/ 6 h 13"/>
                  <a:gd name="T12" fmla="*/ 1 w 27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1" y="10"/>
                    </a:moveTo>
                    <a:cubicBezTo>
                      <a:pt x="8" y="13"/>
                      <a:pt x="18" y="9"/>
                      <a:pt x="24" y="7"/>
                    </a:cubicBezTo>
                    <a:cubicBezTo>
                      <a:pt x="26" y="7"/>
                      <a:pt x="27" y="5"/>
                      <a:pt x="27" y="4"/>
                    </a:cubicBezTo>
                    <a:cubicBezTo>
                      <a:pt x="27" y="3"/>
                      <a:pt x="27" y="3"/>
                      <a:pt x="26" y="2"/>
                    </a:cubicBezTo>
                    <a:cubicBezTo>
                      <a:pt x="26" y="1"/>
                      <a:pt x="24" y="0"/>
                      <a:pt x="23" y="1"/>
                    </a:cubicBezTo>
                    <a:cubicBezTo>
                      <a:pt x="16" y="2"/>
                      <a:pt x="9" y="5"/>
                      <a:pt x="2" y="6"/>
                    </a:cubicBezTo>
                    <a:cubicBezTo>
                      <a:pt x="0" y="7"/>
                      <a:pt x="0" y="10"/>
                      <a:pt x="1" y="1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0" name="Freeform 1144"/>
              <p:cNvSpPr>
                <a:spLocks/>
              </p:cNvSpPr>
              <p:nvPr/>
            </p:nvSpPr>
            <p:spPr bwMode="auto">
              <a:xfrm>
                <a:off x="3362325" y="3943351"/>
                <a:ext cx="65088" cy="131763"/>
              </a:xfrm>
              <a:custGeom>
                <a:avLst/>
                <a:gdLst>
                  <a:gd name="T0" fmla="*/ 3 w 19"/>
                  <a:gd name="T1" fmla="*/ 5 h 38"/>
                  <a:gd name="T2" fmla="*/ 5 w 19"/>
                  <a:gd name="T3" fmla="*/ 5 h 38"/>
                  <a:gd name="T4" fmla="*/ 5 w 19"/>
                  <a:gd name="T5" fmla="*/ 3 h 38"/>
                  <a:gd name="T6" fmla="*/ 0 w 19"/>
                  <a:gd name="T7" fmla="*/ 4 h 38"/>
                  <a:gd name="T8" fmla="*/ 13 w 19"/>
                  <a:gd name="T9" fmla="*/ 35 h 38"/>
                  <a:gd name="T10" fmla="*/ 17 w 19"/>
                  <a:gd name="T11" fmla="*/ 32 h 38"/>
                  <a:gd name="T12" fmla="*/ 10 w 19"/>
                  <a:gd name="T13" fmla="*/ 20 h 38"/>
                  <a:gd name="T14" fmla="*/ 5 w 19"/>
                  <a:gd name="T15" fmla="*/ 3 h 38"/>
                  <a:gd name="T16" fmla="*/ 0 w 19"/>
                  <a:gd name="T17" fmla="*/ 5 h 38"/>
                  <a:gd name="T18" fmla="*/ 3 w 19"/>
                  <a:gd name="T19" fmla="*/ 8 h 38"/>
                  <a:gd name="T20" fmla="*/ 5 w 19"/>
                  <a:gd name="T21" fmla="*/ 8 h 38"/>
                  <a:gd name="T22" fmla="*/ 6 w 19"/>
                  <a:gd name="T23" fmla="*/ 6 h 38"/>
                  <a:gd name="T24" fmla="*/ 3 w 19"/>
                  <a:gd name="T25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38">
                    <a:moveTo>
                      <a:pt x="3" y="5"/>
                    </a:move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0"/>
                      <a:pt x="0" y="1"/>
                      <a:pt x="0" y="4"/>
                    </a:cubicBezTo>
                    <a:cubicBezTo>
                      <a:pt x="1" y="15"/>
                      <a:pt x="5" y="27"/>
                      <a:pt x="13" y="35"/>
                    </a:cubicBezTo>
                    <a:cubicBezTo>
                      <a:pt x="15" y="38"/>
                      <a:pt x="19" y="35"/>
                      <a:pt x="17" y="32"/>
                    </a:cubicBezTo>
                    <a:cubicBezTo>
                      <a:pt x="15" y="28"/>
                      <a:pt x="12" y="24"/>
                      <a:pt x="10" y="20"/>
                    </a:cubicBezTo>
                    <a:cubicBezTo>
                      <a:pt x="8" y="15"/>
                      <a:pt x="7" y="9"/>
                      <a:pt x="5" y="3"/>
                    </a:cubicBezTo>
                    <a:cubicBezTo>
                      <a:pt x="3" y="4"/>
                      <a:pt x="2" y="4"/>
                      <a:pt x="0" y="5"/>
                    </a:cubicBezTo>
                    <a:cubicBezTo>
                      <a:pt x="1" y="6"/>
                      <a:pt x="2" y="7"/>
                      <a:pt x="3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4"/>
                      <a:pt x="3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1" name="Freeform 1145"/>
              <p:cNvSpPr>
                <a:spLocks/>
              </p:cNvSpPr>
              <p:nvPr/>
            </p:nvSpPr>
            <p:spPr bwMode="auto">
              <a:xfrm>
                <a:off x="3355975" y="3919538"/>
                <a:ext cx="77788" cy="49213"/>
              </a:xfrm>
              <a:custGeom>
                <a:avLst/>
                <a:gdLst>
                  <a:gd name="T0" fmla="*/ 20 w 23"/>
                  <a:gd name="T1" fmla="*/ 0 h 14"/>
                  <a:gd name="T2" fmla="*/ 1 w 23"/>
                  <a:gd name="T3" fmla="*/ 12 h 14"/>
                  <a:gd name="T4" fmla="*/ 3 w 23"/>
                  <a:gd name="T5" fmla="*/ 13 h 14"/>
                  <a:gd name="T6" fmla="*/ 9 w 23"/>
                  <a:gd name="T7" fmla="*/ 8 h 14"/>
                  <a:gd name="T8" fmla="*/ 20 w 23"/>
                  <a:gd name="T9" fmla="*/ 5 h 14"/>
                  <a:gd name="T10" fmla="*/ 20 w 2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20" y="0"/>
                    </a:moveTo>
                    <a:cubicBezTo>
                      <a:pt x="14" y="1"/>
                      <a:pt x="0" y="4"/>
                      <a:pt x="1" y="12"/>
                    </a:cubicBezTo>
                    <a:cubicBezTo>
                      <a:pt x="1" y="13"/>
                      <a:pt x="2" y="14"/>
                      <a:pt x="3" y="13"/>
                    </a:cubicBezTo>
                    <a:cubicBezTo>
                      <a:pt x="5" y="12"/>
                      <a:pt x="7" y="10"/>
                      <a:pt x="9" y="8"/>
                    </a:cubicBezTo>
                    <a:cubicBezTo>
                      <a:pt x="13" y="6"/>
                      <a:pt x="17" y="5"/>
                      <a:pt x="20" y="5"/>
                    </a:cubicBezTo>
                    <a:cubicBezTo>
                      <a:pt x="23" y="4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2" name="Freeform 1146"/>
              <p:cNvSpPr>
                <a:spLocks/>
              </p:cNvSpPr>
              <p:nvPr/>
            </p:nvSpPr>
            <p:spPr bwMode="auto">
              <a:xfrm>
                <a:off x="3509963" y="3587751"/>
                <a:ext cx="103188" cy="68263"/>
              </a:xfrm>
              <a:custGeom>
                <a:avLst/>
                <a:gdLst>
                  <a:gd name="T0" fmla="*/ 30 w 30"/>
                  <a:gd name="T1" fmla="*/ 2 h 20"/>
                  <a:gd name="T2" fmla="*/ 24 w 30"/>
                  <a:gd name="T3" fmla="*/ 1 h 20"/>
                  <a:gd name="T4" fmla="*/ 16 w 30"/>
                  <a:gd name="T5" fmla="*/ 5 h 20"/>
                  <a:gd name="T6" fmla="*/ 1 w 30"/>
                  <a:gd name="T7" fmla="*/ 18 h 20"/>
                  <a:gd name="T8" fmla="*/ 2 w 30"/>
                  <a:gd name="T9" fmla="*/ 20 h 20"/>
                  <a:gd name="T10" fmla="*/ 17 w 30"/>
                  <a:gd name="T11" fmla="*/ 10 h 20"/>
                  <a:gd name="T12" fmla="*/ 25 w 30"/>
                  <a:gd name="T13" fmla="*/ 6 h 20"/>
                  <a:gd name="T14" fmla="*/ 30 w 30"/>
                  <a:gd name="T15" fmla="*/ 2 h 20"/>
                  <a:gd name="T16" fmla="*/ 30 w 30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0">
                    <a:moveTo>
                      <a:pt x="30" y="2"/>
                    </a:moveTo>
                    <a:cubicBezTo>
                      <a:pt x="28" y="2"/>
                      <a:pt x="27" y="0"/>
                      <a:pt x="24" y="1"/>
                    </a:cubicBezTo>
                    <a:cubicBezTo>
                      <a:pt x="21" y="2"/>
                      <a:pt x="19" y="3"/>
                      <a:pt x="16" y="5"/>
                    </a:cubicBezTo>
                    <a:cubicBezTo>
                      <a:pt x="11" y="8"/>
                      <a:pt x="3" y="12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8" y="19"/>
                      <a:pt x="12" y="13"/>
                      <a:pt x="17" y="10"/>
                    </a:cubicBezTo>
                    <a:cubicBezTo>
                      <a:pt x="19" y="8"/>
                      <a:pt x="22" y="7"/>
                      <a:pt x="25" y="6"/>
                    </a:cubicBezTo>
                    <a:cubicBezTo>
                      <a:pt x="26" y="5"/>
                      <a:pt x="28" y="3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3" name="Freeform 1147"/>
              <p:cNvSpPr>
                <a:spLocks/>
              </p:cNvSpPr>
              <p:nvPr/>
            </p:nvSpPr>
            <p:spPr bwMode="auto">
              <a:xfrm>
                <a:off x="3444875" y="3614738"/>
                <a:ext cx="85725" cy="47625"/>
              </a:xfrm>
              <a:custGeom>
                <a:avLst/>
                <a:gdLst>
                  <a:gd name="T0" fmla="*/ 22 w 25"/>
                  <a:gd name="T1" fmla="*/ 9 h 14"/>
                  <a:gd name="T2" fmla="*/ 3 w 25"/>
                  <a:gd name="T3" fmla="*/ 1 h 14"/>
                  <a:gd name="T4" fmla="*/ 0 w 25"/>
                  <a:gd name="T5" fmla="*/ 3 h 14"/>
                  <a:gd name="T6" fmla="*/ 0 w 25"/>
                  <a:gd name="T7" fmla="*/ 5 h 14"/>
                  <a:gd name="T8" fmla="*/ 3 w 25"/>
                  <a:gd name="T9" fmla="*/ 7 h 14"/>
                  <a:gd name="T10" fmla="*/ 19 w 25"/>
                  <a:gd name="T11" fmla="*/ 12 h 14"/>
                  <a:gd name="T12" fmla="*/ 22 w 25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4">
                    <a:moveTo>
                      <a:pt x="22" y="9"/>
                    </a:moveTo>
                    <a:cubicBezTo>
                      <a:pt x="17" y="4"/>
                      <a:pt x="10" y="0"/>
                      <a:pt x="3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9" y="7"/>
                      <a:pt x="14" y="8"/>
                      <a:pt x="19" y="12"/>
                    </a:cubicBezTo>
                    <a:cubicBezTo>
                      <a:pt x="21" y="14"/>
                      <a:pt x="25" y="11"/>
                      <a:pt x="22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4" name="Freeform 1148"/>
              <p:cNvSpPr>
                <a:spLocks/>
              </p:cNvSpPr>
              <p:nvPr/>
            </p:nvSpPr>
            <p:spPr bwMode="auto">
              <a:xfrm>
                <a:off x="3362325" y="3617913"/>
                <a:ext cx="88900" cy="130175"/>
              </a:xfrm>
              <a:custGeom>
                <a:avLst/>
                <a:gdLst>
                  <a:gd name="T0" fmla="*/ 19 w 26"/>
                  <a:gd name="T1" fmla="*/ 3 h 38"/>
                  <a:gd name="T2" fmla="*/ 7 w 26"/>
                  <a:gd name="T3" fmla="*/ 20 h 38"/>
                  <a:gd name="T4" fmla="*/ 4 w 26"/>
                  <a:gd name="T5" fmla="*/ 35 h 38"/>
                  <a:gd name="T6" fmla="*/ 10 w 26"/>
                  <a:gd name="T7" fmla="*/ 28 h 38"/>
                  <a:gd name="T8" fmla="*/ 23 w 26"/>
                  <a:gd name="T9" fmla="*/ 6 h 38"/>
                  <a:gd name="T10" fmla="*/ 19 w 26"/>
                  <a:gd name="T11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8">
                    <a:moveTo>
                      <a:pt x="19" y="3"/>
                    </a:moveTo>
                    <a:cubicBezTo>
                      <a:pt x="14" y="7"/>
                      <a:pt x="10" y="13"/>
                      <a:pt x="7" y="20"/>
                    </a:cubicBezTo>
                    <a:cubicBezTo>
                      <a:pt x="5" y="23"/>
                      <a:pt x="0" y="33"/>
                      <a:pt x="4" y="35"/>
                    </a:cubicBezTo>
                    <a:cubicBezTo>
                      <a:pt x="8" y="38"/>
                      <a:pt x="9" y="30"/>
                      <a:pt x="10" y="28"/>
                    </a:cubicBezTo>
                    <a:cubicBezTo>
                      <a:pt x="12" y="20"/>
                      <a:pt x="16" y="12"/>
                      <a:pt x="23" y="6"/>
                    </a:cubicBezTo>
                    <a:cubicBezTo>
                      <a:pt x="26" y="4"/>
                      <a:pt x="22" y="0"/>
                      <a:pt x="19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5" name="Freeform 1149"/>
              <p:cNvSpPr>
                <a:spLocks/>
              </p:cNvSpPr>
              <p:nvPr/>
            </p:nvSpPr>
            <p:spPr bwMode="auto">
              <a:xfrm>
                <a:off x="3368675" y="3730626"/>
                <a:ext cx="65088" cy="58738"/>
              </a:xfrm>
              <a:custGeom>
                <a:avLst/>
                <a:gdLst>
                  <a:gd name="T0" fmla="*/ 0 w 19"/>
                  <a:gd name="T1" fmla="*/ 3 h 17"/>
                  <a:gd name="T2" fmla="*/ 8 w 19"/>
                  <a:gd name="T3" fmla="*/ 11 h 17"/>
                  <a:gd name="T4" fmla="*/ 17 w 19"/>
                  <a:gd name="T5" fmla="*/ 17 h 17"/>
                  <a:gd name="T6" fmla="*/ 19 w 19"/>
                  <a:gd name="T7" fmla="*/ 15 h 17"/>
                  <a:gd name="T8" fmla="*/ 12 w 19"/>
                  <a:gd name="T9" fmla="*/ 7 h 17"/>
                  <a:gd name="T10" fmla="*/ 7 w 19"/>
                  <a:gd name="T11" fmla="*/ 3 h 17"/>
                  <a:gd name="T12" fmla="*/ 3 w 19"/>
                  <a:gd name="T13" fmla="*/ 1 h 17"/>
                  <a:gd name="T14" fmla="*/ 0 w 19"/>
                  <a:gd name="T1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7">
                    <a:moveTo>
                      <a:pt x="0" y="3"/>
                    </a:moveTo>
                    <a:cubicBezTo>
                      <a:pt x="1" y="6"/>
                      <a:pt x="5" y="9"/>
                      <a:pt x="8" y="11"/>
                    </a:cubicBezTo>
                    <a:cubicBezTo>
                      <a:pt x="10" y="13"/>
                      <a:pt x="14" y="17"/>
                      <a:pt x="17" y="17"/>
                    </a:cubicBezTo>
                    <a:cubicBezTo>
                      <a:pt x="18" y="17"/>
                      <a:pt x="19" y="16"/>
                      <a:pt x="19" y="15"/>
                    </a:cubicBezTo>
                    <a:cubicBezTo>
                      <a:pt x="18" y="12"/>
                      <a:pt x="14" y="10"/>
                      <a:pt x="12" y="7"/>
                    </a:cubicBezTo>
                    <a:cubicBezTo>
                      <a:pt x="10" y="6"/>
                      <a:pt x="8" y="5"/>
                      <a:pt x="7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1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6" name="Freeform 1150"/>
              <p:cNvSpPr>
                <a:spLocks/>
              </p:cNvSpPr>
              <p:nvPr/>
            </p:nvSpPr>
            <p:spPr bwMode="auto">
              <a:xfrm>
                <a:off x="3409950" y="3789363"/>
                <a:ext cx="31750" cy="141288"/>
              </a:xfrm>
              <a:custGeom>
                <a:avLst/>
                <a:gdLst>
                  <a:gd name="T0" fmla="*/ 3 w 9"/>
                  <a:gd name="T1" fmla="*/ 2 h 41"/>
                  <a:gd name="T2" fmla="*/ 4 w 9"/>
                  <a:gd name="T3" fmla="*/ 38 h 41"/>
                  <a:gd name="T4" fmla="*/ 9 w 9"/>
                  <a:gd name="T5" fmla="*/ 36 h 41"/>
                  <a:gd name="T6" fmla="*/ 7 w 9"/>
                  <a:gd name="T7" fmla="*/ 2 h 41"/>
                  <a:gd name="T8" fmla="*/ 3 w 9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1">
                    <a:moveTo>
                      <a:pt x="3" y="2"/>
                    </a:moveTo>
                    <a:cubicBezTo>
                      <a:pt x="1" y="13"/>
                      <a:pt x="0" y="26"/>
                      <a:pt x="4" y="38"/>
                    </a:cubicBezTo>
                    <a:cubicBezTo>
                      <a:pt x="5" y="41"/>
                      <a:pt x="9" y="39"/>
                      <a:pt x="9" y="36"/>
                    </a:cubicBezTo>
                    <a:cubicBezTo>
                      <a:pt x="7" y="25"/>
                      <a:pt x="6" y="14"/>
                      <a:pt x="7" y="2"/>
                    </a:cubicBezTo>
                    <a:cubicBezTo>
                      <a:pt x="7" y="0"/>
                      <a:pt x="3" y="0"/>
                      <a:pt x="3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7" name="Freeform 1151"/>
              <p:cNvSpPr>
                <a:spLocks/>
              </p:cNvSpPr>
              <p:nvPr/>
            </p:nvSpPr>
            <p:spPr bwMode="auto">
              <a:xfrm>
                <a:off x="3397250" y="3779838"/>
                <a:ext cx="36513" cy="153988"/>
              </a:xfrm>
              <a:custGeom>
                <a:avLst/>
                <a:gdLst>
                  <a:gd name="T0" fmla="*/ 3 w 11"/>
                  <a:gd name="T1" fmla="*/ 3 h 45"/>
                  <a:gd name="T2" fmla="*/ 6 w 11"/>
                  <a:gd name="T3" fmla="*/ 43 h 45"/>
                  <a:gd name="T4" fmla="*/ 10 w 11"/>
                  <a:gd name="T5" fmla="*/ 41 h 45"/>
                  <a:gd name="T6" fmla="*/ 7 w 11"/>
                  <a:gd name="T7" fmla="*/ 3 h 45"/>
                  <a:gd name="T8" fmla="*/ 3 w 11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3" y="3"/>
                    </a:moveTo>
                    <a:cubicBezTo>
                      <a:pt x="3" y="16"/>
                      <a:pt x="0" y="30"/>
                      <a:pt x="6" y="43"/>
                    </a:cubicBezTo>
                    <a:cubicBezTo>
                      <a:pt x="7" y="45"/>
                      <a:pt x="11" y="44"/>
                      <a:pt x="10" y="41"/>
                    </a:cubicBezTo>
                    <a:cubicBezTo>
                      <a:pt x="6" y="29"/>
                      <a:pt x="8" y="16"/>
                      <a:pt x="7" y="3"/>
                    </a:cubicBezTo>
                    <a:cubicBezTo>
                      <a:pt x="7" y="0"/>
                      <a:pt x="3" y="0"/>
                      <a:pt x="3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8" name="Freeform 1152"/>
              <p:cNvSpPr>
                <a:spLocks/>
              </p:cNvSpPr>
              <p:nvPr/>
            </p:nvSpPr>
            <p:spPr bwMode="auto">
              <a:xfrm>
                <a:off x="3362325" y="3913188"/>
                <a:ext cx="71438" cy="30163"/>
              </a:xfrm>
              <a:custGeom>
                <a:avLst/>
                <a:gdLst>
                  <a:gd name="T0" fmla="*/ 17 w 21"/>
                  <a:gd name="T1" fmla="*/ 1 h 9"/>
                  <a:gd name="T2" fmla="*/ 2 w 21"/>
                  <a:gd name="T3" fmla="*/ 4 h 9"/>
                  <a:gd name="T4" fmla="*/ 0 w 21"/>
                  <a:gd name="T5" fmla="*/ 6 h 9"/>
                  <a:gd name="T6" fmla="*/ 0 w 21"/>
                  <a:gd name="T7" fmla="*/ 7 h 9"/>
                  <a:gd name="T8" fmla="*/ 3 w 21"/>
                  <a:gd name="T9" fmla="*/ 8 h 9"/>
                  <a:gd name="T10" fmla="*/ 18 w 21"/>
                  <a:gd name="T11" fmla="*/ 4 h 9"/>
                  <a:gd name="T12" fmla="*/ 17 w 21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17" y="1"/>
                    </a:moveTo>
                    <a:cubicBezTo>
                      <a:pt x="12" y="2"/>
                      <a:pt x="7" y="2"/>
                      <a:pt x="2" y="4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2" y="9"/>
                      <a:pt x="3" y="8"/>
                    </a:cubicBezTo>
                    <a:cubicBezTo>
                      <a:pt x="8" y="7"/>
                      <a:pt x="13" y="6"/>
                      <a:pt x="18" y="4"/>
                    </a:cubicBezTo>
                    <a:cubicBezTo>
                      <a:pt x="21" y="4"/>
                      <a:pt x="20" y="0"/>
                      <a:pt x="17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9" name="Freeform 1153"/>
              <p:cNvSpPr>
                <a:spLocks/>
              </p:cNvSpPr>
              <p:nvPr/>
            </p:nvSpPr>
            <p:spPr bwMode="auto">
              <a:xfrm>
                <a:off x="3373438" y="394017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0" name="Freeform 1154"/>
              <p:cNvSpPr>
                <a:spLocks/>
              </p:cNvSpPr>
              <p:nvPr/>
            </p:nvSpPr>
            <p:spPr bwMode="auto">
              <a:xfrm>
                <a:off x="3386138" y="3898901"/>
                <a:ext cx="20638" cy="28575"/>
              </a:xfrm>
              <a:custGeom>
                <a:avLst/>
                <a:gdLst>
                  <a:gd name="T0" fmla="*/ 1 w 6"/>
                  <a:gd name="T1" fmla="*/ 8 h 8"/>
                  <a:gd name="T2" fmla="*/ 4 w 6"/>
                  <a:gd name="T3" fmla="*/ 5 h 8"/>
                  <a:gd name="T4" fmla="*/ 5 w 6"/>
                  <a:gd name="T5" fmla="*/ 1 h 8"/>
                  <a:gd name="T6" fmla="*/ 2 w 6"/>
                  <a:gd name="T7" fmla="*/ 0 h 8"/>
                  <a:gd name="T8" fmla="*/ 0 w 6"/>
                  <a:gd name="T9" fmla="*/ 7 h 8"/>
                  <a:gd name="T10" fmla="*/ 1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1" y="8"/>
                    </a:moveTo>
                    <a:cubicBezTo>
                      <a:pt x="2" y="7"/>
                      <a:pt x="3" y="7"/>
                      <a:pt x="4" y="5"/>
                    </a:cubicBezTo>
                    <a:cubicBezTo>
                      <a:pt x="5" y="4"/>
                      <a:pt x="6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2"/>
                      <a:pt x="2" y="5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1" name="Freeform 1155"/>
              <p:cNvSpPr>
                <a:spLocks/>
              </p:cNvSpPr>
              <p:nvPr/>
            </p:nvSpPr>
            <p:spPr bwMode="auto">
              <a:xfrm>
                <a:off x="3362325" y="3948113"/>
                <a:ext cx="61913" cy="115888"/>
              </a:xfrm>
              <a:custGeom>
                <a:avLst/>
                <a:gdLst>
                  <a:gd name="T0" fmla="*/ 1 w 18"/>
                  <a:gd name="T1" fmla="*/ 3 h 34"/>
                  <a:gd name="T2" fmla="*/ 6 w 18"/>
                  <a:gd name="T3" fmla="*/ 22 h 34"/>
                  <a:gd name="T4" fmla="*/ 17 w 18"/>
                  <a:gd name="T5" fmla="*/ 34 h 34"/>
                  <a:gd name="T6" fmla="*/ 18 w 18"/>
                  <a:gd name="T7" fmla="*/ 32 h 34"/>
                  <a:gd name="T8" fmla="*/ 15 w 18"/>
                  <a:gd name="T9" fmla="*/ 27 h 34"/>
                  <a:gd name="T10" fmla="*/ 10 w 18"/>
                  <a:gd name="T11" fmla="*/ 19 h 34"/>
                  <a:gd name="T12" fmla="*/ 4 w 18"/>
                  <a:gd name="T13" fmla="*/ 2 h 34"/>
                  <a:gd name="T14" fmla="*/ 1 w 18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4">
                    <a:moveTo>
                      <a:pt x="1" y="3"/>
                    </a:moveTo>
                    <a:cubicBezTo>
                      <a:pt x="1" y="9"/>
                      <a:pt x="3" y="16"/>
                      <a:pt x="6" y="22"/>
                    </a:cubicBezTo>
                    <a:cubicBezTo>
                      <a:pt x="8" y="26"/>
                      <a:pt x="11" y="34"/>
                      <a:pt x="17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0"/>
                      <a:pt x="16" y="29"/>
                      <a:pt x="15" y="27"/>
                    </a:cubicBezTo>
                    <a:cubicBezTo>
                      <a:pt x="13" y="25"/>
                      <a:pt x="11" y="22"/>
                      <a:pt x="10" y="19"/>
                    </a:cubicBezTo>
                    <a:cubicBezTo>
                      <a:pt x="7" y="14"/>
                      <a:pt x="7" y="7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2" name="Freeform 1156"/>
              <p:cNvSpPr>
                <a:spLocks/>
              </p:cNvSpPr>
              <p:nvPr/>
            </p:nvSpPr>
            <p:spPr bwMode="auto">
              <a:xfrm>
                <a:off x="3406775" y="4057651"/>
                <a:ext cx="47625" cy="17463"/>
              </a:xfrm>
              <a:custGeom>
                <a:avLst/>
                <a:gdLst>
                  <a:gd name="T0" fmla="*/ 3 w 14"/>
                  <a:gd name="T1" fmla="*/ 5 h 5"/>
                  <a:gd name="T2" fmla="*/ 5 w 14"/>
                  <a:gd name="T3" fmla="*/ 5 h 5"/>
                  <a:gd name="T4" fmla="*/ 6 w 14"/>
                  <a:gd name="T5" fmla="*/ 4 h 5"/>
                  <a:gd name="T6" fmla="*/ 7 w 14"/>
                  <a:gd name="T7" fmla="*/ 4 h 5"/>
                  <a:gd name="T8" fmla="*/ 12 w 14"/>
                  <a:gd name="T9" fmla="*/ 3 h 5"/>
                  <a:gd name="T10" fmla="*/ 12 w 14"/>
                  <a:gd name="T11" fmla="*/ 0 h 5"/>
                  <a:gd name="T12" fmla="*/ 5 w 14"/>
                  <a:gd name="T13" fmla="*/ 1 h 5"/>
                  <a:gd name="T14" fmla="*/ 6 w 14"/>
                  <a:gd name="T15" fmla="*/ 1 h 5"/>
                  <a:gd name="T16" fmla="*/ 3 w 14"/>
                  <a:gd name="T17" fmla="*/ 1 h 5"/>
                  <a:gd name="T18" fmla="*/ 3 w 1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5">
                    <a:moveTo>
                      <a:pt x="3" y="5"/>
                    </a:move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4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8" y="4"/>
                      <a:pt x="10" y="3"/>
                      <a:pt x="12" y="3"/>
                    </a:cubicBezTo>
                    <a:cubicBezTo>
                      <a:pt x="14" y="3"/>
                      <a:pt x="14" y="0"/>
                      <a:pt x="12" y="0"/>
                    </a:cubicBezTo>
                    <a:cubicBezTo>
                      <a:pt x="9" y="0"/>
                      <a:pt x="7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1" y="1"/>
                      <a:pt x="0" y="4"/>
                      <a:pt x="3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3" name="Freeform 1157"/>
              <p:cNvSpPr>
                <a:spLocks/>
              </p:cNvSpPr>
              <p:nvPr/>
            </p:nvSpPr>
            <p:spPr bwMode="auto">
              <a:xfrm>
                <a:off x="3373438" y="3898901"/>
                <a:ext cx="57150" cy="49213"/>
              </a:xfrm>
              <a:custGeom>
                <a:avLst/>
                <a:gdLst>
                  <a:gd name="T0" fmla="*/ 13 w 17"/>
                  <a:gd name="T1" fmla="*/ 0 h 14"/>
                  <a:gd name="T2" fmla="*/ 1 w 17"/>
                  <a:gd name="T3" fmla="*/ 13 h 14"/>
                  <a:gd name="T4" fmla="*/ 3 w 17"/>
                  <a:gd name="T5" fmla="*/ 14 h 14"/>
                  <a:gd name="T6" fmla="*/ 9 w 17"/>
                  <a:gd name="T7" fmla="*/ 8 h 14"/>
                  <a:gd name="T8" fmla="*/ 15 w 17"/>
                  <a:gd name="T9" fmla="*/ 4 h 14"/>
                  <a:gd name="T10" fmla="*/ 13 w 1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3" y="0"/>
                    </a:moveTo>
                    <a:cubicBezTo>
                      <a:pt x="8" y="2"/>
                      <a:pt x="0" y="7"/>
                      <a:pt x="1" y="13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5" y="13"/>
                      <a:pt x="7" y="10"/>
                      <a:pt x="9" y="8"/>
                    </a:cubicBezTo>
                    <a:cubicBezTo>
                      <a:pt x="10" y="7"/>
                      <a:pt x="13" y="5"/>
                      <a:pt x="15" y="4"/>
                    </a:cubicBezTo>
                    <a:cubicBezTo>
                      <a:pt x="17" y="3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4" name="Freeform 1158"/>
              <p:cNvSpPr>
                <a:spLocks/>
              </p:cNvSpPr>
              <p:nvPr/>
            </p:nvSpPr>
            <p:spPr bwMode="auto">
              <a:xfrm>
                <a:off x="3482975" y="4040188"/>
                <a:ext cx="98425" cy="85725"/>
              </a:xfrm>
              <a:custGeom>
                <a:avLst/>
                <a:gdLst>
                  <a:gd name="T0" fmla="*/ 1 w 29"/>
                  <a:gd name="T1" fmla="*/ 2 h 25"/>
                  <a:gd name="T2" fmla="*/ 1 w 29"/>
                  <a:gd name="T3" fmla="*/ 3 h 25"/>
                  <a:gd name="T4" fmla="*/ 1 w 29"/>
                  <a:gd name="T5" fmla="*/ 5 h 25"/>
                  <a:gd name="T6" fmla="*/ 24 w 29"/>
                  <a:gd name="T7" fmla="*/ 24 h 25"/>
                  <a:gd name="T8" fmla="*/ 26 w 29"/>
                  <a:gd name="T9" fmla="*/ 19 h 25"/>
                  <a:gd name="T10" fmla="*/ 12 w 29"/>
                  <a:gd name="T11" fmla="*/ 10 h 25"/>
                  <a:gd name="T12" fmla="*/ 7 w 29"/>
                  <a:gd name="T13" fmla="*/ 5 h 25"/>
                  <a:gd name="T14" fmla="*/ 3 w 29"/>
                  <a:gd name="T15" fmla="*/ 2 h 25"/>
                  <a:gd name="T16" fmla="*/ 1 w 29"/>
                  <a:gd name="T17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6" y="13"/>
                      <a:pt x="16" y="21"/>
                      <a:pt x="24" y="24"/>
                    </a:cubicBezTo>
                    <a:cubicBezTo>
                      <a:pt x="27" y="25"/>
                      <a:pt x="29" y="20"/>
                      <a:pt x="26" y="19"/>
                    </a:cubicBezTo>
                    <a:cubicBezTo>
                      <a:pt x="21" y="16"/>
                      <a:pt x="17" y="13"/>
                      <a:pt x="12" y="10"/>
                    </a:cubicBezTo>
                    <a:cubicBezTo>
                      <a:pt x="10" y="8"/>
                      <a:pt x="9" y="6"/>
                      <a:pt x="7" y="5"/>
                    </a:cubicBezTo>
                    <a:cubicBezTo>
                      <a:pt x="7" y="4"/>
                      <a:pt x="3" y="0"/>
                      <a:pt x="3" y="2"/>
                    </a:cubicBezTo>
                    <a:cubicBezTo>
                      <a:pt x="3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5" name="Freeform 1159"/>
              <p:cNvSpPr>
                <a:spLocks/>
              </p:cNvSpPr>
              <p:nvPr/>
            </p:nvSpPr>
            <p:spPr bwMode="auto">
              <a:xfrm>
                <a:off x="3540125" y="4098926"/>
                <a:ext cx="41275" cy="85725"/>
              </a:xfrm>
              <a:custGeom>
                <a:avLst/>
                <a:gdLst>
                  <a:gd name="T0" fmla="*/ 7 w 12"/>
                  <a:gd name="T1" fmla="*/ 2 h 25"/>
                  <a:gd name="T2" fmla="*/ 5 w 12"/>
                  <a:gd name="T3" fmla="*/ 1 h 25"/>
                  <a:gd name="T4" fmla="*/ 3 w 12"/>
                  <a:gd name="T5" fmla="*/ 1 h 25"/>
                  <a:gd name="T6" fmla="*/ 2 w 12"/>
                  <a:gd name="T7" fmla="*/ 12 h 25"/>
                  <a:gd name="T8" fmla="*/ 7 w 12"/>
                  <a:gd name="T9" fmla="*/ 24 h 25"/>
                  <a:gd name="T10" fmla="*/ 10 w 12"/>
                  <a:gd name="T11" fmla="*/ 23 h 25"/>
                  <a:gd name="T12" fmla="*/ 8 w 12"/>
                  <a:gd name="T13" fmla="*/ 11 h 25"/>
                  <a:gd name="T14" fmla="*/ 7 w 12"/>
                  <a:gd name="T15" fmla="*/ 6 h 25"/>
                  <a:gd name="T16" fmla="*/ 7 w 12"/>
                  <a:gd name="T17" fmla="*/ 4 h 25"/>
                  <a:gd name="T18" fmla="*/ 7 w 12"/>
                  <a:gd name="T19" fmla="*/ 3 h 25"/>
                  <a:gd name="T20" fmla="*/ 7 w 12"/>
                  <a:gd name="T21" fmla="*/ 3 h 25"/>
                  <a:gd name="T22" fmla="*/ 7 w 12"/>
                  <a:gd name="T2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5">
                    <a:moveTo>
                      <a:pt x="7" y="2"/>
                    </a:move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0" y="4"/>
                      <a:pt x="1" y="9"/>
                      <a:pt x="2" y="12"/>
                    </a:cubicBezTo>
                    <a:cubicBezTo>
                      <a:pt x="3" y="15"/>
                      <a:pt x="3" y="22"/>
                      <a:pt x="7" y="24"/>
                    </a:cubicBezTo>
                    <a:cubicBezTo>
                      <a:pt x="8" y="25"/>
                      <a:pt x="10" y="24"/>
                      <a:pt x="10" y="23"/>
                    </a:cubicBezTo>
                    <a:cubicBezTo>
                      <a:pt x="12" y="19"/>
                      <a:pt x="9" y="15"/>
                      <a:pt x="8" y="11"/>
                    </a:cubicBezTo>
                    <a:cubicBezTo>
                      <a:pt x="8" y="9"/>
                      <a:pt x="8" y="7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6" name="Freeform 1160"/>
              <p:cNvSpPr>
                <a:spLocks/>
              </p:cNvSpPr>
              <p:nvPr/>
            </p:nvSpPr>
            <p:spPr bwMode="auto">
              <a:xfrm>
                <a:off x="3533775" y="4111626"/>
                <a:ext cx="30163" cy="82550"/>
              </a:xfrm>
              <a:custGeom>
                <a:avLst/>
                <a:gdLst>
                  <a:gd name="T0" fmla="*/ 5 w 9"/>
                  <a:gd name="T1" fmla="*/ 1 h 24"/>
                  <a:gd name="T2" fmla="*/ 1 w 9"/>
                  <a:gd name="T3" fmla="*/ 13 h 24"/>
                  <a:gd name="T4" fmla="*/ 3 w 9"/>
                  <a:gd name="T5" fmla="*/ 23 h 24"/>
                  <a:gd name="T6" fmla="*/ 6 w 9"/>
                  <a:gd name="T7" fmla="*/ 18 h 24"/>
                  <a:gd name="T8" fmla="*/ 8 w 9"/>
                  <a:gd name="T9" fmla="*/ 3 h 24"/>
                  <a:gd name="T10" fmla="*/ 5 w 9"/>
                  <a:gd name="T1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4">
                    <a:moveTo>
                      <a:pt x="5" y="1"/>
                    </a:moveTo>
                    <a:cubicBezTo>
                      <a:pt x="3" y="5"/>
                      <a:pt x="2" y="9"/>
                      <a:pt x="1" y="13"/>
                    </a:cubicBezTo>
                    <a:cubicBezTo>
                      <a:pt x="1" y="16"/>
                      <a:pt x="0" y="22"/>
                      <a:pt x="3" y="23"/>
                    </a:cubicBezTo>
                    <a:cubicBezTo>
                      <a:pt x="6" y="24"/>
                      <a:pt x="6" y="20"/>
                      <a:pt x="6" y="18"/>
                    </a:cubicBezTo>
                    <a:cubicBezTo>
                      <a:pt x="6" y="13"/>
                      <a:pt x="7" y="8"/>
                      <a:pt x="8" y="3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7" name="Freeform 1161"/>
              <p:cNvSpPr>
                <a:spLocks/>
              </p:cNvSpPr>
              <p:nvPr/>
            </p:nvSpPr>
            <p:spPr bwMode="auto">
              <a:xfrm>
                <a:off x="3540125" y="4160838"/>
                <a:ext cx="100013" cy="53975"/>
              </a:xfrm>
              <a:custGeom>
                <a:avLst/>
                <a:gdLst>
                  <a:gd name="T0" fmla="*/ 2 w 29"/>
                  <a:gd name="T1" fmla="*/ 3 h 16"/>
                  <a:gd name="T2" fmla="*/ 26 w 29"/>
                  <a:gd name="T3" fmla="*/ 16 h 16"/>
                  <a:gd name="T4" fmla="*/ 29 w 29"/>
                  <a:gd name="T5" fmla="*/ 14 h 16"/>
                  <a:gd name="T6" fmla="*/ 29 w 29"/>
                  <a:gd name="T7" fmla="*/ 13 h 16"/>
                  <a:gd name="T8" fmla="*/ 27 w 29"/>
                  <a:gd name="T9" fmla="*/ 11 h 16"/>
                  <a:gd name="T10" fmla="*/ 4 w 29"/>
                  <a:gd name="T11" fmla="*/ 1 h 16"/>
                  <a:gd name="T12" fmla="*/ 2 w 29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6">
                    <a:moveTo>
                      <a:pt x="2" y="3"/>
                    </a:moveTo>
                    <a:cubicBezTo>
                      <a:pt x="7" y="10"/>
                      <a:pt x="17" y="14"/>
                      <a:pt x="26" y="16"/>
                    </a:cubicBezTo>
                    <a:cubicBezTo>
                      <a:pt x="27" y="16"/>
                      <a:pt x="29" y="16"/>
                      <a:pt x="29" y="14"/>
                    </a:cubicBezTo>
                    <a:cubicBezTo>
                      <a:pt x="29" y="14"/>
                      <a:pt x="29" y="13"/>
                      <a:pt x="29" y="13"/>
                    </a:cubicBezTo>
                    <a:cubicBezTo>
                      <a:pt x="29" y="12"/>
                      <a:pt x="28" y="11"/>
                      <a:pt x="27" y="11"/>
                    </a:cubicBezTo>
                    <a:cubicBezTo>
                      <a:pt x="19" y="9"/>
                      <a:pt x="11" y="5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8" name="Freeform 1162"/>
              <p:cNvSpPr>
                <a:spLocks/>
              </p:cNvSpPr>
              <p:nvPr/>
            </p:nvSpPr>
            <p:spPr bwMode="auto">
              <a:xfrm>
                <a:off x="3619500" y="4152901"/>
                <a:ext cx="76200" cy="58738"/>
              </a:xfrm>
              <a:custGeom>
                <a:avLst/>
                <a:gdLst>
                  <a:gd name="T0" fmla="*/ 1 w 22"/>
                  <a:gd name="T1" fmla="*/ 15 h 17"/>
                  <a:gd name="T2" fmla="*/ 5 w 22"/>
                  <a:gd name="T3" fmla="*/ 16 h 17"/>
                  <a:gd name="T4" fmla="*/ 13 w 22"/>
                  <a:gd name="T5" fmla="*/ 13 h 17"/>
                  <a:gd name="T6" fmla="*/ 19 w 22"/>
                  <a:gd name="T7" fmla="*/ 1 h 17"/>
                  <a:gd name="T8" fmla="*/ 18 w 22"/>
                  <a:gd name="T9" fmla="*/ 0 h 17"/>
                  <a:gd name="T10" fmla="*/ 10 w 22"/>
                  <a:gd name="T11" fmla="*/ 8 h 17"/>
                  <a:gd name="T12" fmla="*/ 4 w 22"/>
                  <a:gd name="T13" fmla="*/ 12 h 17"/>
                  <a:gd name="T14" fmla="*/ 0 w 22"/>
                  <a:gd name="T15" fmla="*/ 15 h 17"/>
                  <a:gd name="T16" fmla="*/ 1 w 22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7">
                    <a:moveTo>
                      <a:pt x="1" y="15"/>
                    </a:moveTo>
                    <a:cubicBezTo>
                      <a:pt x="2" y="15"/>
                      <a:pt x="3" y="17"/>
                      <a:pt x="5" y="16"/>
                    </a:cubicBezTo>
                    <a:cubicBezTo>
                      <a:pt x="8" y="15"/>
                      <a:pt x="10" y="14"/>
                      <a:pt x="13" y="13"/>
                    </a:cubicBezTo>
                    <a:cubicBezTo>
                      <a:pt x="16" y="10"/>
                      <a:pt x="22" y="5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5" y="1"/>
                      <a:pt x="13" y="6"/>
                      <a:pt x="10" y="8"/>
                    </a:cubicBezTo>
                    <a:cubicBezTo>
                      <a:pt x="9" y="10"/>
                      <a:pt x="6" y="11"/>
                      <a:pt x="4" y="12"/>
                    </a:cubicBezTo>
                    <a:cubicBezTo>
                      <a:pt x="3" y="13"/>
                      <a:pt x="2" y="14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9" name="Freeform 1163"/>
              <p:cNvSpPr>
                <a:spLocks/>
              </p:cNvSpPr>
              <p:nvPr/>
            </p:nvSpPr>
            <p:spPr bwMode="auto">
              <a:xfrm>
                <a:off x="3657600" y="4132263"/>
                <a:ext cx="44450" cy="82550"/>
              </a:xfrm>
              <a:custGeom>
                <a:avLst/>
                <a:gdLst>
                  <a:gd name="T0" fmla="*/ 2 w 13"/>
                  <a:gd name="T1" fmla="*/ 23 h 24"/>
                  <a:gd name="T2" fmla="*/ 12 w 13"/>
                  <a:gd name="T3" fmla="*/ 4 h 24"/>
                  <a:gd name="T4" fmla="*/ 8 w 13"/>
                  <a:gd name="T5" fmla="*/ 3 h 24"/>
                  <a:gd name="T6" fmla="*/ 0 w 13"/>
                  <a:gd name="T7" fmla="*/ 22 h 24"/>
                  <a:gd name="T8" fmla="*/ 2 w 13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2" y="23"/>
                    </a:moveTo>
                    <a:cubicBezTo>
                      <a:pt x="8" y="18"/>
                      <a:pt x="11" y="12"/>
                      <a:pt x="12" y="4"/>
                    </a:cubicBezTo>
                    <a:cubicBezTo>
                      <a:pt x="13" y="1"/>
                      <a:pt x="8" y="0"/>
                      <a:pt x="8" y="3"/>
                    </a:cubicBezTo>
                    <a:cubicBezTo>
                      <a:pt x="7" y="10"/>
                      <a:pt x="4" y="16"/>
                      <a:pt x="0" y="22"/>
                    </a:cubicBezTo>
                    <a:cubicBezTo>
                      <a:pt x="0" y="23"/>
                      <a:pt x="1" y="24"/>
                      <a:pt x="2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0" name="Freeform 1164"/>
              <p:cNvSpPr>
                <a:spLocks/>
              </p:cNvSpPr>
              <p:nvPr/>
            </p:nvSpPr>
            <p:spPr bwMode="auto">
              <a:xfrm>
                <a:off x="3702050" y="4125913"/>
                <a:ext cx="95250" cy="41275"/>
              </a:xfrm>
              <a:custGeom>
                <a:avLst/>
                <a:gdLst>
                  <a:gd name="T0" fmla="*/ 1 w 28"/>
                  <a:gd name="T1" fmla="*/ 4 h 12"/>
                  <a:gd name="T2" fmla="*/ 1 w 28"/>
                  <a:gd name="T3" fmla="*/ 5 h 12"/>
                  <a:gd name="T4" fmla="*/ 2 w 28"/>
                  <a:gd name="T5" fmla="*/ 8 h 12"/>
                  <a:gd name="T6" fmla="*/ 27 w 28"/>
                  <a:gd name="T7" fmla="*/ 2 h 12"/>
                  <a:gd name="T8" fmla="*/ 26 w 28"/>
                  <a:gd name="T9" fmla="*/ 0 h 12"/>
                  <a:gd name="T10" fmla="*/ 10 w 28"/>
                  <a:gd name="T11" fmla="*/ 3 h 12"/>
                  <a:gd name="T12" fmla="*/ 1 w 28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2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9" y="12"/>
                      <a:pt x="22" y="9"/>
                      <a:pt x="27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0" y="0"/>
                      <a:pt x="15" y="3"/>
                      <a:pt x="10" y="3"/>
                    </a:cubicBezTo>
                    <a:cubicBezTo>
                      <a:pt x="8" y="3"/>
                      <a:pt x="2" y="2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1" name="Freeform 1165"/>
              <p:cNvSpPr>
                <a:spLocks/>
              </p:cNvSpPr>
              <p:nvPr/>
            </p:nvSpPr>
            <p:spPr bwMode="auto">
              <a:xfrm>
                <a:off x="3784600" y="4132263"/>
                <a:ext cx="85725" cy="61913"/>
              </a:xfrm>
              <a:custGeom>
                <a:avLst/>
                <a:gdLst>
                  <a:gd name="T0" fmla="*/ 1 w 25"/>
                  <a:gd name="T1" fmla="*/ 1 h 18"/>
                  <a:gd name="T2" fmla="*/ 1 w 25"/>
                  <a:gd name="T3" fmla="*/ 6 h 18"/>
                  <a:gd name="T4" fmla="*/ 7 w 25"/>
                  <a:gd name="T5" fmla="*/ 11 h 18"/>
                  <a:gd name="T6" fmla="*/ 21 w 25"/>
                  <a:gd name="T7" fmla="*/ 17 h 18"/>
                  <a:gd name="T8" fmla="*/ 22 w 25"/>
                  <a:gd name="T9" fmla="*/ 11 h 18"/>
                  <a:gd name="T10" fmla="*/ 11 w 25"/>
                  <a:gd name="T11" fmla="*/ 6 h 18"/>
                  <a:gd name="T12" fmla="*/ 6 w 25"/>
                  <a:gd name="T13" fmla="*/ 2 h 18"/>
                  <a:gd name="T14" fmla="*/ 2 w 25"/>
                  <a:gd name="T15" fmla="*/ 0 h 18"/>
                  <a:gd name="T16" fmla="*/ 1 w 25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8">
                    <a:moveTo>
                      <a:pt x="1" y="1"/>
                    </a:moveTo>
                    <a:cubicBezTo>
                      <a:pt x="1" y="3"/>
                      <a:pt x="0" y="4"/>
                      <a:pt x="1" y="6"/>
                    </a:cubicBezTo>
                    <a:cubicBezTo>
                      <a:pt x="3" y="8"/>
                      <a:pt x="5" y="10"/>
                      <a:pt x="7" y="11"/>
                    </a:cubicBezTo>
                    <a:cubicBezTo>
                      <a:pt x="11" y="14"/>
                      <a:pt x="16" y="18"/>
                      <a:pt x="21" y="17"/>
                    </a:cubicBezTo>
                    <a:cubicBezTo>
                      <a:pt x="24" y="17"/>
                      <a:pt x="25" y="13"/>
                      <a:pt x="22" y="11"/>
                    </a:cubicBezTo>
                    <a:cubicBezTo>
                      <a:pt x="19" y="9"/>
                      <a:pt x="15" y="8"/>
                      <a:pt x="11" y="6"/>
                    </a:cubicBezTo>
                    <a:cubicBezTo>
                      <a:pt x="10" y="5"/>
                      <a:pt x="8" y="3"/>
                      <a:pt x="6" y="2"/>
                    </a:cubicBezTo>
                    <a:cubicBezTo>
                      <a:pt x="5" y="1"/>
                      <a:pt x="3" y="1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2" name="Freeform 1166"/>
              <p:cNvSpPr>
                <a:spLocks/>
              </p:cNvSpPr>
              <p:nvPr/>
            </p:nvSpPr>
            <p:spPr bwMode="auto">
              <a:xfrm>
                <a:off x="3832225" y="4116388"/>
                <a:ext cx="109538" cy="74613"/>
              </a:xfrm>
              <a:custGeom>
                <a:avLst/>
                <a:gdLst>
                  <a:gd name="T0" fmla="*/ 2 w 32"/>
                  <a:gd name="T1" fmla="*/ 22 h 22"/>
                  <a:gd name="T2" fmla="*/ 20 w 32"/>
                  <a:gd name="T3" fmla="*/ 13 h 22"/>
                  <a:gd name="T4" fmla="*/ 32 w 32"/>
                  <a:gd name="T5" fmla="*/ 2 h 22"/>
                  <a:gd name="T6" fmla="*/ 30 w 32"/>
                  <a:gd name="T7" fmla="*/ 1 h 22"/>
                  <a:gd name="T8" fmla="*/ 18 w 32"/>
                  <a:gd name="T9" fmla="*/ 9 h 22"/>
                  <a:gd name="T10" fmla="*/ 1 w 32"/>
                  <a:gd name="T11" fmla="*/ 19 h 22"/>
                  <a:gd name="T12" fmla="*/ 2 w 3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2">
                    <a:moveTo>
                      <a:pt x="2" y="22"/>
                    </a:moveTo>
                    <a:cubicBezTo>
                      <a:pt x="9" y="20"/>
                      <a:pt x="14" y="17"/>
                      <a:pt x="20" y="13"/>
                    </a:cubicBezTo>
                    <a:cubicBezTo>
                      <a:pt x="24" y="11"/>
                      <a:pt x="31" y="7"/>
                      <a:pt x="32" y="2"/>
                    </a:cubicBezTo>
                    <a:cubicBezTo>
                      <a:pt x="32" y="1"/>
                      <a:pt x="31" y="0"/>
                      <a:pt x="30" y="1"/>
                    </a:cubicBezTo>
                    <a:cubicBezTo>
                      <a:pt x="25" y="2"/>
                      <a:pt x="22" y="6"/>
                      <a:pt x="18" y="9"/>
                    </a:cubicBezTo>
                    <a:cubicBezTo>
                      <a:pt x="12" y="12"/>
                      <a:pt x="7" y="16"/>
                      <a:pt x="1" y="19"/>
                    </a:cubicBezTo>
                    <a:cubicBezTo>
                      <a:pt x="0" y="20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3" name="Freeform 1167"/>
              <p:cNvSpPr>
                <a:spLocks/>
              </p:cNvSpPr>
              <p:nvPr/>
            </p:nvSpPr>
            <p:spPr bwMode="auto">
              <a:xfrm>
                <a:off x="3841750" y="4116388"/>
                <a:ext cx="100013" cy="71438"/>
              </a:xfrm>
              <a:custGeom>
                <a:avLst/>
                <a:gdLst>
                  <a:gd name="T0" fmla="*/ 1 w 29"/>
                  <a:gd name="T1" fmla="*/ 21 h 21"/>
                  <a:gd name="T2" fmla="*/ 17 w 29"/>
                  <a:gd name="T3" fmla="*/ 12 h 21"/>
                  <a:gd name="T4" fmla="*/ 29 w 29"/>
                  <a:gd name="T5" fmla="*/ 2 h 21"/>
                  <a:gd name="T6" fmla="*/ 27 w 29"/>
                  <a:gd name="T7" fmla="*/ 1 h 21"/>
                  <a:gd name="T8" fmla="*/ 15 w 29"/>
                  <a:gd name="T9" fmla="*/ 8 h 21"/>
                  <a:gd name="T10" fmla="*/ 0 w 29"/>
                  <a:gd name="T11" fmla="*/ 20 h 21"/>
                  <a:gd name="T12" fmla="*/ 1 w 29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1">
                    <a:moveTo>
                      <a:pt x="1" y="21"/>
                    </a:moveTo>
                    <a:cubicBezTo>
                      <a:pt x="7" y="19"/>
                      <a:pt x="12" y="16"/>
                      <a:pt x="17" y="12"/>
                    </a:cubicBezTo>
                    <a:cubicBezTo>
                      <a:pt x="21" y="10"/>
                      <a:pt x="28" y="6"/>
                      <a:pt x="29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3" y="0"/>
                      <a:pt x="18" y="6"/>
                      <a:pt x="15" y="8"/>
                    </a:cubicBezTo>
                    <a:cubicBezTo>
                      <a:pt x="10" y="12"/>
                      <a:pt x="5" y="15"/>
                      <a:pt x="0" y="20"/>
                    </a:cubicBezTo>
                    <a:cubicBezTo>
                      <a:pt x="0" y="21"/>
                      <a:pt x="0" y="21"/>
                      <a:pt x="1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4" name="Freeform 1168"/>
              <p:cNvSpPr>
                <a:spLocks/>
              </p:cNvSpPr>
              <p:nvPr/>
            </p:nvSpPr>
            <p:spPr bwMode="auto">
              <a:xfrm>
                <a:off x="3914775" y="4037013"/>
                <a:ext cx="44450" cy="74613"/>
              </a:xfrm>
              <a:custGeom>
                <a:avLst/>
                <a:gdLst>
                  <a:gd name="T0" fmla="*/ 9 w 13"/>
                  <a:gd name="T1" fmla="*/ 21 h 22"/>
                  <a:gd name="T2" fmla="*/ 8 w 13"/>
                  <a:gd name="T3" fmla="*/ 8 h 22"/>
                  <a:gd name="T4" fmla="*/ 1 w 13"/>
                  <a:gd name="T5" fmla="*/ 1 h 22"/>
                  <a:gd name="T6" fmla="*/ 1 w 13"/>
                  <a:gd name="T7" fmla="*/ 3 h 22"/>
                  <a:gd name="T8" fmla="*/ 2 w 13"/>
                  <a:gd name="T9" fmla="*/ 5 h 22"/>
                  <a:gd name="T10" fmla="*/ 4 w 13"/>
                  <a:gd name="T11" fmla="*/ 11 h 22"/>
                  <a:gd name="T12" fmla="*/ 9 w 13"/>
                  <a:gd name="T13" fmla="*/ 22 h 22"/>
                  <a:gd name="T14" fmla="*/ 9 w 13"/>
                  <a:gd name="T1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2">
                    <a:moveTo>
                      <a:pt x="9" y="21"/>
                    </a:moveTo>
                    <a:cubicBezTo>
                      <a:pt x="13" y="18"/>
                      <a:pt x="9" y="11"/>
                      <a:pt x="8" y="8"/>
                    </a:cubicBezTo>
                    <a:cubicBezTo>
                      <a:pt x="7" y="5"/>
                      <a:pt x="5" y="0"/>
                      <a:pt x="1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2" y="7"/>
                      <a:pt x="3" y="9"/>
                      <a:pt x="4" y="11"/>
                    </a:cubicBezTo>
                    <a:cubicBezTo>
                      <a:pt x="5" y="14"/>
                      <a:pt x="5" y="20"/>
                      <a:pt x="9" y="22"/>
                    </a:cubicBezTo>
                    <a:cubicBezTo>
                      <a:pt x="9" y="22"/>
                      <a:pt x="9" y="22"/>
                      <a:pt x="9" y="2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5" name="Freeform 1169"/>
              <p:cNvSpPr>
                <a:spLocks/>
              </p:cNvSpPr>
              <p:nvPr/>
            </p:nvSpPr>
            <p:spPr bwMode="auto">
              <a:xfrm>
                <a:off x="3376613" y="3733801"/>
                <a:ext cx="57150" cy="66675"/>
              </a:xfrm>
              <a:custGeom>
                <a:avLst/>
                <a:gdLst>
                  <a:gd name="T0" fmla="*/ 2 w 17"/>
                  <a:gd name="T1" fmla="*/ 0 h 19"/>
                  <a:gd name="T2" fmla="*/ 1 w 17"/>
                  <a:gd name="T3" fmla="*/ 2 h 19"/>
                  <a:gd name="T4" fmla="*/ 0 w 17"/>
                  <a:gd name="T5" fmla="*/ 4 h 19"/>
                  <a:gd name="T6" fmla="*/ 2 w 17"/>
                  <a:gd name="T7" fmla="*/ 11 h 19"/>
                  <a:gd name="T8" fmla="*/ 8 w 17"/>
                  <a:gd name="T9" fmla="*/ 16 h 19"/>
                  <a:gd name="T10" fmla="*/ 15 w 17"/>
                  <a:gd name="T11" fmla="*/ 18 h 19"/>
                  <a:gd name="T12" fmla="*/ 16 w 17"/>
                  <a:gd name="T13" fmla="*/ 16 h 19"/>
                  <a:gd name="T14" fmla="*/ 12 w 17"/>
                  <a:gd name="T15" fmla="*/ 12 h 19"/>
                  <a:gd name="T16" fmla="*/ 7 w 17"/>
                  <a:gd name="T17" fmla="*/ 8 h 19"/>
                  <a:gd name="T18" fmla="*/ 5 w 17"/>
                  <a:gd name="T19" fmla="*/ 4 h 19"/>
                  <a:gd name="T20" fmla="*/ 4 w 17"/>
                  <a:gd name="T21" fmla="*/ 3 h 19"/>
                  <a:gd name="T22" fmla="*/ 4 w 17"/>
                  <a:gd name="T23" fmla="*/ 3 h 19"/>
                  <a:gd name="T24" fmla="*/ 4 w 17"/>
                  <a:gd name="T25" fmla="*/ 1 h 19"/>
                  <a:gd name="T26" fmla="*/ 2 w 17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9">
                    <a:moveTo>
                      <a:pt x="2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7"/>
                      <a:pt x="1" y="9"/>
                      <a:pt x="2" y="11"/>
                    </a:cubicBezTo>
                    <a:cubicBezTo>
                      <a:pt x="3" y="13"/>
                      <a:pt x="5" y="14"/>
                      <a:pt x="8" y="16"/>
                    </a:cubicBezTo>
                    <a:cubicBezTo>
                      <a:pt x="10" y="18"/>
                      <a:pt x="12" y="19"/>
                      <a:pt x="15" y="18"/>
                    </a:cubicBezTo>
                    <a:cubicBezTo>
                      <a:pt x="16" y="17"/>
                      <a:pt x="17" y="17"/>
                      <a:pt x="16" y="16"/>
                    </a:cubicBezTo>
                    <a:cubicBezTo>
                      <a:pt x="15" y="14"/>
                      <a:pt x="14" y="13"/>
                      <a:pt x="12" y="12"/>
                    </a:cubicBezTo>
                    <a:cubicBezTo>
                      <a:pt x="10" y="11"/>
                      <a:pt x="8" y="10"/>
                      <a:pt x="7" y="8"/>
                    </a:cubicBezTo>
                    <a:cubicBezTo>
                      <a:pt x="5" y="7"/>
                      <a:pt x="5" y="5"/>
                      <a:pt x="5" y="4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6" name="Freeform 1170"/>
              <p:cNvSpPr>
                <a:spLocks/>
              </p:cNvSpPr>
              <p:nvPr/>
            </p:nvSpPr>
            <p:spPr bwMode="auto">
              <a:xfrm>
                <a:off x="3359150" y="3617913"/>
                <a:ext cx="85725" cy="133350"/>
              </a:xfrm>
              <a:custGeom>
                <a:avLst/>
                <a:gdLst>
                  <a:gd name="T0" fmla="*/ 25 w 25"/>
                  <a:gd name="T1" fmla="*/ 0 h 39"/>
                  <a:gd name="T2" fmla="*/ 12 w 25"/>
                  <a:gd name="T3" fmla="*/ 12 h 39"/>
                  <a:gd name="T4" fmla="*/ 0 w 25"/>
                  <a:gd name="T5" fmla="*/ 35 h 39"/>
                  <a:gd name="T6" fmla="*/ 3 w 25"/>
                  <a:gd name="T7" fmla="*/ 37 h 39"/>
                  <a:gd name="T8" fmla="*/ 14 w 25"/>
                  <a:gd name="T9" fmla="*/ 16 h 39"/>
                  <a:gd name="T10" fmla="*/ 25 w 25"/>
                  <a:gd name="T11" fmla="*/ 1 h 39"/>
                  <a:gd name="T12" fmla="*/ 25 w 25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cubicBezTo>
                      <a:pt x="19" y="0"/>
                      <a:pt x="15" y="8"/>
                      <a:pt x="12" y="12"/>
                    </a:cubicBezTo>
                    <a:cubicBezTo>
                      <a:pt x="7" y="18"/>
                      <a:pt x="1" y="27"/>
                      <a:pt x="0" y="35"/>
                    </a:cubicBezTo>
                    <a:cubicBezTo>
                      <a:pt x="0" y="37"/>
                      <a:pt x="2" y="39"/>
                      <a:pt x="3" y="37"/>
                    </a:cubicBezTo>
                    <a:cubicBezTo>
                      <a:pt x="7" y="29"/>
                      <a:pt x="10" y="22"/>
                      <a:pt x="14" y="16"/>
                    </a:cubicBezTo>
                    <a:cubicBezTo>
                      <a:pt x="17" y="11"/>
                      <a:pt x="25" y="6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7" name="Freeform 1171"/>
              <p:cNvSpPr>
                <a:spLocks/>
              </p:cNvSpPr>
              <p:nvPr/>
            </p:nvSpPr>
            <p:spPr bwMode="auto">
              <a:xfrm>
                <a:off x="3424238" y="3621088"/>
                <a:ext cx="92075" cy="44450"/>
              </a:xfrm>
              <a:custGeom>
                <a:avLst/>
                <a:gdLst>
                  <a:gd name="T0" fmla="*/ 27 w 27"/>
                  <a:gd name="T1" fmla="*/ 12 h 13"/>
                  <a:gd name="T2" fmla="*/ 13 w 27"/>
                  <a:gd name="T3" fmla="*/ 2 h 13"/>
                  <a:gd name="T4" fmla="*/ 0 w 27"/>
                  <a:gd name="T5" fmla="*/ 4 h 13"/>
                  <a:gd name="T6" fmla="*/ 0 w 27"/>
                  <a:gd name="T7" fmla="*/ 6 h 13"/>
                  <a:gd name="T8" fmla="*/ 12 w 27"/>
                  <a:gd name="T9" fmla="*/ 7 h 13"/>
                  <a:gd name="T10" fmla="*/ 26 w 27"/>
                  <a:gd name="T11" fmla="*/ 13 h 13"/>
                  <a:gd name="T12" fmla="*/ 27 w 27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27" y="12"/>
                    </a:moveTo>
                    <a:cubicBezTo>
                      <a:pt x="24" y="7"/>
                      <a:pt x="19" y="4"/>
                      <a:pt x="13" y="2"/>
                    </a:cubicBezTo>
                    <a:cubicBezTo>
                      <a:pt x="9" y="1"/>
                      <a:pt x="2" y="0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4" y="8"/>
                      <a:pt x="8" y="6"/>
                      <a:pt x="12" y="7"/>
                    </a:cubicBezTo>
                    <a:cubicBezTo>
                      <a:pt x="17" y="8"/>
                      <a:pt x="21" y="11"/>
                      <a:pt x="26" y="13"/>
                    </a:cubicBezTo>
                    <a:cubicBezTo>
                      <a:pt x="26" y="13"/>
                      <a:pt x="27" y="13"/>
                      <a:pt x="27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8" name="Freeform 1172"/>
              <p:cNvSpPr>
                <a:spLocks/>
              </p:cNvSpPr>
              <p:nvPr/>
            </p:nvSpPr>
            <p:spPr bwMode="auto">
              <a:xfrm>
                <a:off x="3513138" y="3570288"/>
                <a:ext cx="141288" cy="88900"/>
              </a:xfrm>
              <a:custGeom>
                <a:avLst/>
                <a:gdLst>
                  <a:gd name="T0" fmla="*/ 38 w 41"/>
                  <a:gd name="T1" fmla="*/ 0 h 26"/>
                  <a:gd name="T2" fmla="*/ 13 w 41"/>
                  <a:gd name="T3" fmla="*/ 9 h 26"/>
                  <a:gd name="T4" fmla="*/ 0 w 41"/>
                  <a:gd name="T5" fmla="*/ 25 h 26"/>
                  <a:gd name="T6" fmla="*/ 1 w 41"/>
                  <a:gd name="T7" fmla="*/ 26 h 26"/>
                  <a:gd name="T8" fmla="*/ 15 w 41"/>
                  <a:gd name="T9" fmla="*/ 13 h 26"/>
                  <a:gd name="T10" fmla="*/ 38 w 41"/>
                  <a:gd name="T11" fmla="*/ 4 h 26"/>
                  <a:gd name="T12" fmla="*/ 38 w 4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38" y="0"/>
                    </a:moveTo>
                    <a:cubicBezTo>
                      <a:pt x="29" y="1"/>
                      <a:pt x="21" y="4"/>
                      <a:pt x="13" y="9"/>
                    </a:cubicBezTo>
                    <a:cubicBezTo>
                      <a:pt x="7" y="13"/>
                      <a:pt x="0" y="18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6" y="23"/>
                      <a:pt x="10" y="17"/>
                      <a:pt x="15" y="13"/>
                    </a:cubicBezTo>
                    <a:cubicBezTo>
                      <a:pt x="22" y="8"/>
                      <a:pt x="30" y="6"/>
                      <a:pt x="38" y="4"/>
                    </a:cubicBezTo>
                    <a:cubicBezTo>
                      <a:pt x="41" y="4"/>
                      <a:pt x="41" y="0"/>
                      <a:pt x="3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9" name="Freeform 1173"/>
              <p:cNvSpPr>
                <a:spLocks/>
              </p:cNvSpPr>
              <p:nvPr/>
            </p:nvSpPr>
            <p:spPr bwMode="auto">
              <a:xfrm>
                <a:off x="3605213" y="3517901"/>
                <a:ext cx="34925" cy="76200"/>
              </a:xfrm>
              <a:custGeom>
                <a:avLst/>
                <a:gdLst>
                  <a:gd name="T0" fmla="*/ 7 w 10"/>
                  <a:gd name="T1" fmla="*/ 0 h 22"/>
                  <a:gd name="T2" fmla="*/ 5 w 10"/>
                  <a:gd name="T3" fmla="*/ 20 h 22"/>
                  <a:gd name="T4" fmla="*/ 9 w 10"/>
                  <a:gd name="T5" fmla="*/ 18 h 22"/>
                  <a:gd name="T6" fmla="*/ 7 w 10"/>
                  <a:gd name="T7" fmla="*/ 10 h 22"/>
                  <a:gd name="T8" fmla="*/ 8 w 10"/>
                  <a:gd name="T9" fmla="*/ 0 h 22"/>
                  <a:gd name="T10" fmla="*/ 7 w 1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7" y="0"/>
                    </a:moveTo>
                    <a:cubicBezTo>
                      <a:pt x="1" y="3"/>
                      <a:pt x="0" y="16"/>
                      <a:pt x="5" y="20"/>
                    </a:cubicBezTo>
                    <a:cubicBezTo>
                      <a:pt x="7" y="22"/>
                      <a:pt x="10" y="20"/>
                      <a:pt x="9" y="18"/>
                    </a:cubicBezTo>
                    <a:cubicBezTo>
                      <a:pt x="8" y="15"/>
                      <a:pt x="7" y="13"/>
                      <a:pt x="7" y="10"/>
                    </a:cubicBezTo>
                    <a:cubicBezTo>
                      <a:pt x="7" y="7"/>
                      <a:pt x="9" y="4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0" name="Freeform 1174"/>
              <p:cNvSpPr>
                <a:spLocks/>
              </p:cNvSpPr>
              <p:nvPr/>
            </p:nvSpPr>
            <p:spPr bwMode="auto">
              <a:xfrm>
                <a:off x="3616325" y="3505201"/>
                <a:ext cx="71438" cy="20638"/>
              </a:xfrm>
              <a:custGeom>
                <a:avLst/>
                <a:gdLst>
                  <a:gd name="T0" fmla="*/ 21 w 21"/>
                  <a:gd name="T1" fmla="*/ 0 h 6"/>
                  <a:gd name="T2" fmla="*/ 1 w 21"/>
                  <a:gd name="T3" fmla="*/ 3 h 6"/>
                  <a:gd name="T4" fmla="*/ 2 w 21"/>
                  <a:gd name="T5" fmla="*/ 6 h 6"/>
                  <a:gd name="T6" fmla="*/ 21 w 21"/>
                  <a:gd name="T7" fmla="*/ 1 h 6"/>
                  <a:gd name="T8" fmla="*/ 21 w 2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21" y="0"/>
                    </a:moveTo>
                    <a:cubicBezTo>
                      <a:pt x="14" y="1"/>
                      <a:pt x="7" y="0"/>
                      <a:pt x="1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9" y="4"/>
                      <a:pt x="15" y="3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1" name="Freeform 1175"/>
              <p:cNvSpPr>
                <a:spLocks/>
              </p:cNvSpPr>
              <p:nvPr/>
            </p:nvSpPr>
            <p:spPr bwMode="auto">
              <a:xfrm>
                <a:off x="3735388" y="3500438"/>
                <a:ext cx="17463" cy="1746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1 h 5"/>
                  <a:gd name="T4" fmla="*/ 1 w 5"/>
                  <a:gd name="T5" fmla="*/ 3 h 5"/>
                  <a:gd name="T6" fmla="*/ 3 w 5"/>
                  <a:gd name="T7" fmla="*/ 3 h 5"/>
                  <a:gd name="T8" fmla="*/ 4 w 5"/>
                  <a:gd name="T9" fmla="*/ 3 h 5"/>
                  <a:gd name="T10" fmla="*/ 3 w 5"/>
                  <a:gd name="T11" fmla="*/ 4 h 5"/>
                  <a:gd name="T12" fmla="*/ 4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2"/>
                      <a:pt x="4" y="0"/>
                      <a:pt x="1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4"/>
                      <a:pt x="3" y="3"/>
                      <a:pt x="3" y="4"/>
                    </a:cubicBezTo>
                    <a:cubicBezTo>
                      <a:pt x="3" y="5"/>
                      <a:pt x="4" y="5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2" name="Freeform 1176"/>
              <p:cNvSpPr>
                <a:spLocks/>
              </p:cNvSpPr>
              <p:nvPr/>
            </p:nvSpPr>
            <p:spPr bwMode="auto">
              <a:xfrm>
                <a:off x="3403600" y="3783013"/>
                <a:ext cx="41275" cy="130175"/>
              </a:xfrm>
              <a:custGeom>
                <a:avLst/>
                <a:gdLst>
                  <a:gd name="T0" fmla="*/ 4 w 12"/>
                  <a:gd name="T1" fmla="*/ 4 h 38"/>
                  <a:gd name="T2" fmla="*/ 5 w 12"/>
                  <a:gd name="T3" fmla="*/ 35 h 38"/>
                  <a:gd name="T4" fmla="*/ 11 w 12"/>
                  <a:gd name="T5" fmla="*/ 33 h 38"/>
                  <a:gd name="T6" fmla="*/ 10 w 12"/>
                  <a:gd name="T7" fmla="*/ 5 h 38"/>
                  <a:gd name="T8" fmla="*/ 4 w 12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8">
                    <a:moveTo>
                      <a:pt x="4" y="4"/>
                    </a:moveTo>
                    <a:cubicBezTo>
                      <a:pt x="1" y="13"/>
                      <a:pt x="0" y="26"/>
                      <a:pt x="5" y="35"/>
                    </a:cubicBezTo>
                    <a:cubicBezTo>
                      <a:pt x="7" y="38"/>
                      <a:pt x="12" y="36"/>
                      <a:pt x="11" y="33"/>
                    </a:cubicBezTo>
                    <a:cubicBezTo>
                      <a:pt x="8" y="23"/>
                      <a:pt x="7" y="15"/>
                      <a:pt x="10" y="5"/>
                    </a:cubicBezTo>
                    <a:cubicBezTo>
                      <a:pt x="11" y="1"/>
                      <a:pt x="5" y="0"/>
                      <a:pt x="4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3" name="Freeform 1177"/>
              <p:cNvSpPr>
                <a:spLocks/>
              </p:cNvSpPr>
              <p:nvPr/>
            </p:nvSpPr>
            <p:spPr bwMode="auto">
              <a:xfrm>
                <a:off x="3478213" y="4043363"/>
                <a:ext cx="73025" cy="58738"/>
              </a:xfrm>
              <a:custGeom>
                <a:avLst/>
                <a:gdLst>
                  <a:gd name="T0" fmla="*/ 0 w 21"/>
                  <a:gd name="T1" fmla="*/ 1 h 17"/>
                  <a:gd name="T2" fmla="*/ 1 w 21"/>
                  <a:gd name="T3" fmla="*/ 5 h 17"/>
                  <a:gd name="T4" fmla="*/ 1 w 21"/>
                  <a:gd name="T5" fmla="*/ 2 h 17"/>
                  <a:gd name="T6" fmla="*/ 1 w 21"/>
                  <a:gd name="T7" fmla="*/ 2 h 17"/>
                  <a:gd name="T8" fmla="*/ 1 w 21"/>
                  <a:gd name="T9" fmla="*/ 6 h 17"/>
                  <a:gd name="T10" fmla="*/ 16 w 21"/>
                  <a:gd name="T11" fmla="*/ 16 h 17"/>
                  <a:gd name="T12" fmla="*/ 18 w 21"/>
                  <a:gd name="T13" fmla="*/ 10 h 17"/>
                  <a:gd name="T14" fmla="*/ 5 w 21"/>
                  <a:gd name="T15" fmla="*/ 2 h 17"/>
                  <a:gd name="T16" fmla="*/ 2 w 21"/>
                  <a:gd name="T17" fmla="*/ 2 h 17"/>
                  <a:gd name="T18" fmla="*/ 2 w 21"/>
                  <a:gd name="T19" fmla="*/ 2 h 17"/>
                  <a:gd name="T20" fmla="*/ 4 w 21"/>
                  <a:gd name="T21" fmla="*/ 2 h 17"/>
                  <a:gd name="T22" fmla="*/ 2 w 21"/>
                  <a:gd name="T23" fmla="*/ 1 h 17"/>
                  <a:gd name="T24" fmla="*/ 0 w 21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0" y="1"/>
                    </a:moveTo>
                    <a:cubicBezTo>
                      <a:pt x="1" y="3"/>
                      <a:pt x="0" y="3"/>
                      <a:pt x="1" y="5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4" y="10"/>
                      <a:pt x="10" y="15"/>
                      <a:pt x="16" y="16"/>
                    </a:cubicBezTo>
                    <a:cubicBezTo>
                      <a:pt x="19" y="17"/>
                      <a:pt x="21" y="12"/>
                      <a:pt x="18" y="10"/>
                    </a:cubicBezTo>
                    <a:cubicBezTo>
                      <a:pt x="14" y="7"/>
                      <a:pt x="9" y="6"/>
                      <a:pt x="5" y="2"/>
                    </a:cubicBezTo>
                    <a:cubicBezTo>
                      <a:pt x="4" y="2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3" y="1"/>
                      <a:pt x="3" y="2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4" name="Freeform 1178"/>
              <p:cNvSpPr>
                <a:spLocks/>
              </p:cNvSpPr>
              <p:nvPr/>
            </p:nvSpPr>
            <p:spPr bwMode="auto">
              <a:xfrm>
                <a:off x="3687763" y="4132263"/>
                <a:ext cx="123825" cy="31750"/>
              </a:xfrm>
              <a:custGeom>
                <a:avLst/>
                <a:gdLst>
                  <a:gd name="T0" fmla="*/ 4 w 36"/>
                  <a:gd name="T1" fmla="*/ 7 h 9"/>
                  <a:gd name="T2" fmla="*/ 19 w 36"/>
                  <a:gd name="T3" fmla="*/ 8 h 9"/>
                  <a:gd name="T4" fmla="*/ 34 w 36"/>
                  <a:gd name="T5" fmla="*/ 6 h 9"/>
                  <a:gd name="T6" fmla="*/ 34 w 36"/>
                  <a:gd name="T7" fmla="*/ 2 h 9"/>
                  <a:gd name="T8" fmla="*/ 21 w 36"/>
                  <a:gd name="T9" fmla="*/ 1 h 9"/>
                  <a:gd name="T10" fmla="*/ 5 w 36"/>
                  <a:gd name="T11" fmla="*/ 1 h 9"/>
                  <a:gd name="T12" fmla="*/ 4 w 36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">
                    <a:moveTo>
                      <a:pt x="4" y="7"/>
                    </a:moveTo>
                    <a:cubicBezTo>
                      <a:pt x="9" y="8"/>
                      <a:pt x="14" y="8"/>
                      <a:pt x="19" y="8"/>
                    </a:cubicBezTo>
                    <a:cubicBezTo>
                      <a:pt x="24" y="8"/>
                      <a:pt x="30" y="9"/>
                      <a:pt x="34" y="6"/>
                    </a:cubicBezTo>
                    <a:cubicBezTo>
                      <a:pt x="36" y="5"/>
                      <a:pt x="36" y="3"/>
                      <a:pt x="34" y="2"/>
                    </a:cubicBezTo>
                    <a:cubicBezTo>
                      <a:pt x="30" y="0"/>
                      <a:pt x="26" y="1"/>
                      <a:pt x="21" y="1"/>
                    </a:cubicBezTo>
                    <a:cubicBezTo>
                      <a:pt x="16" y="1"/>
                      <a:pt x="10" y="1"/>
                      <a:pt x="5" y="1"/>
                    </a:cubicBezTo>
                    <a:cubicBezTo>
                      <a:pt x="1" y="0"/>
                      <a:pt x="0" y="7"/>
                      <a:pt x="4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5" name="Freeform 1179"/>
              <p:cNvSpPr>
                <a:spLocks/>
              </p:cNvSpPr>
              <p:nvPr/>
            </p:nvSpPr>
            <p:spPr bwMode="auto">
              <a:xfrm>
                <a:off x="3956050" y="3706813"/>
                <a:ext cx="33338" cy="85725"/>
              </a:xfrm>
              <a:custGeom>
                <a:avLst/>
                <a:gdLst>
                  <a:gd name="T0" fmla="*/ 10 w 10"/>
                  <a:gd name="T1" fmla="*/ 22 h 25"/>
                  <a:gd name="T2" fmla="*/ 9 w 10"/>
                  <a:gd name="T3" fmla="*/ 11 h 25"/>
                  <a:gd name="T4" fmla="*/ 3 w 10"/>
                  <a:gd name="T5" fmla="*/ 1 h 25"/>
                  <a:gd name="T6" fmla="*/ 0 w 10"/>
                  <a:gd name="T7" fmla="*/ 4 h 25"/>
                  <a:gd name="T8" fmla="*/ 4 w 10"/>
                  <a:gd name="T9" fmla="*/ 12 h 25"/>
                  <a:gd name="T10" fmla="*/ 5 w 10"/>
                  <a:gd name="T11" fmla="*/ 22 h 25"/>
                  <a:gd name="T12" fmla="*/ 10 w 10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2"/>
                    </a:moveTo>
                    <a:cubicBezTo>
                      <a:pt x="10" y="18"/>
                      <a:pt x="10" y="14"/>
                      <a:pt x="9" y="11"/>
                    </a:cubicBezTo>
                    <a:cubicBezTo>
                      <a:pt x="8" y="7"/>
                      <a:pt x="6" y="3"/>
                      <a:pt x="3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6"/>
                      <a:pt x="3" y="9"/>
                      <a:pt x="4" y="12"/>
                    </a:cubicBezTo>
                    <a:cubicBezTo>
                      <a:pt x="5" y="15"/>
                      <a:pt x="6" y="18"/>
                      <a:pt x="5" y="22"/>
                    </a:cubicBezTo>
                    <a:cubicBezTo>
                      <a:pt x="5" y="25"/>
                      <a:pt x="10" y="25"/>
                      <a:pt x="10" y="2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6" name="Freeform 1180"/>
              <p:cNvSpPr>
                <a:spLocks/>
              </p:cNvSpPr>
              <p:nvPr/>
            </p:nvSpPr>
            <p:spPr bwMode="auto">
              <a:xfrm>
                <a:off x="3906838" y="3960813"/>
                <a:ext cx="69850" cy="93663"/>
              </a:xfrm>
              <a:custGeom>
                <a:avLst/>
                <a:gdLst>
                  <a:gd name="T0" fmla="*/ 2 w 20"/>
                  <a:gd name="T1" fmla="*/ 26 h 27"/>
                  <a:gd name="T2" fmla="*/ 7 w 20"/>
                  <a:gd name="T3" fmla="*/ 23 h 27"/>
                  <a:gd name="T4" fmla="*/ 13 w 20"/>
                  <a:gd name="T5" fmla="*/ 15 h 27"/>
                  <a:gd name="T6" fmla="*/ 20 w 20"/>
                  <a:gd name="T7" fmla="*/ 2 h 27"/>
                  <a:gd name="T8" fmla="*/ 17 w 20"/>
                  <a:gd name="T9" fmla="*/ 2 h 27"/>
                  <a:gd name="T10" fmla="*/ 9 w 20"/>
                  <a:gd name="T11" fmla="*/ 13 h 27"/>
                  <a:gd name="T12" fmla="*/ 4 w 20"/>
                  <a:gd name="T13" fmla="*/ 20 h 27"/>
                  <a:gd name="T14" fmla="*/ 1 w 20"/>
                  <a:gd name="T15" fmla="*/ 25 h 27"/>
                  <a:gd name="T16" fmla="*/ 2 w 20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7">
                    <a:moveTo>
                      <a:pt x="2" y="26"/>
                    </a:moveTo>
                    <a:cubicBezTo>
                      <a:pt x="4" y="25"/>
                      <a:pt x="5" y="25"/>
                      <a:pt x="7" y="23"/>
                    </a:cubicBezTo>
                    <a:cubicBezTo>
                      <a:pt x="9" y="20"/>
                      <a:pt x="11" y="18"/>
                      <a:pt x="13" y="15"/>
                    </a:cubicBezTo>
                    <a:cubicBezTo>
                      <a:pt x="16" y="12"/>
                      <a:pt x="20" y="7"/>
                      <a:pt x="20" y="2"/>
                    </a:cubicBezTo>
                    <a:cubicBezTo>
                      <a:pt x="20" y="1"/>
                      <a:pt x="18" y="0"/>
                      <a:pt x="17" y="2"/>
                    </a:cubicBezTo>
                    <a:cubicBezTo>
                      <a:pt x="14" y="5"/>
                      <a:pt x="12" y="9"/>
                      <a:pt x="9" y="13"/>
                    </a:cubicBezTo>
                    <a:cubicBezTo>
                      <a:pt x="7" y="15"/>
                      <a:pt x="6" y="17"/>
                      <a:pt x="4" y="20"/>
                    </a:cubicBezTo>
                    <a:cubicBezTo>
                      <a:pt x="2" y="21"/>
                      <a:pt x="2" y="24"/>
                      <a:pt x="1" y="25"/>
                    </a:cubicBezTo>
                    <a:cubicBezTo>
                      <a:pt x="0" y="26"/>
                      <a:pt x="1" y="27"/>
                      <a:pt x="2" y="26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7" name="Freeform 1181"/>
              <p:cNvSpPr>
                <a:spLocks/>
              </p:cNvSpPr>
              <p:nvPr/>
            </p:nvSpPr>
            <p:spPr bwMode="auto">
              <a:xfrm>
                <a:off x="3965575" y="3954463"/>
                <a:ext cx="79375" cy="17463"/>
              </a:xfrm>
              <a:custGeom>
                <a:avLst/>
                <a:gdLst>
                  <a:gd name="T0" fmla="*/ 1 w 23"/>
                  <a:gd name="T1" fmla="*/ 5 h 5"/>
                  <a:gd name="T2" fmla="*/ 11 w 23"/>
                  <a:gd name="T3" fmla="*/ 4 h 5"/>
                  <a:gd name="T4" fmla="*/ 22 w 23"/>
                  <a:gd name="T5" fmla="*/ 1 h 5"/>
                  <a:gd name="T6" fmla="*/ 22 w 23"/>
                  <a:gd name="T7" fmla="*/ 0 h 5"/>
                  <a:gd name="T8" fmla="*/ 2 w 23"/>
                  <a:gd name="T9" fmla="*/ 3 h 5"/>
                  <a:gd name="T10" fmla="*/ 1 w 23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">
                    <a:moveTo>
                      <a:pt x="1" y="5"/>
                    </a:moveTo>
                    <a:cubicBezTo>
                      <a:pt x="4" y="5"/>
                      <a:pt x="8" y="4"/>
                      <a:pt x="11" y="4"/>
                    </a:cubicBezTo>
                    <a:cubicBezTo>
                      <a:pt x="15" y="4"/>
                      <a:pt x="19" y="3"/>
                      <a:pt x="22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15" y="3"/>
                      <a:pt x="8" y="3"/>
                      <a:pt x="2" y="3"/>
                    </a:cubicBezTo>
                    <a:cubicBezTo>
                      <a:pt x="1" y="3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8" name="Freeform 1182"/>
              <p:cNvSpPr>
                <a:spLocks/>
              </p:cNvSpPr>
              <p:nvPr/>
            </p:nvSpPr>
            <p:spPr bwMode="auto">
              <a:xfrm>
                <a:off x="3663950" y="3803651"/>
                <a:ext cx="68263" cy="47625"/>
              </a:xfrm>
              <a:custGeom>
                <a:avLst/>
                <a:gdLst>
                  <a:gd name="T0" fmla="*/ 3 w 20"/>
                  <a:gd name="T1" fmla="*/ 12 h 14"/>
                  <a:gd name="T2" fmla="*/ 10 w 20"/>
                  <a:gd name="T3" fmla="*/ 4 h 14"/>
                  <a:gd name="T4" fmla="*/ 19 w 20"/>
                  <a:gd name="T5" fmla="*/ 7 h 14"/>
                  <a:gd name="T6" fmla="*/ 20 w 20"/>
                  <a:gd name="T7" fmla="*/ 6 h 14"/>
                  <a:gd name="T8" fmla="*/ 9 w 20"/>
                  <a:gd name="T9" fmla="*/ 1 h 14"/>
                  <a:gd name="T10" fmla="*/ 0 w 20"/>
                  <a:gd name="T11" fmla="*/ 11 h 14"/>
                  <a:gd name="T12" fmla="*/ 3 w 20"/>
                  <a:gd name="T1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3" y="12"/>
                    </a:moveTo>
                    <a:cubicBezTo>
                      <a:pt x="4" y="8"/>
                      <a:pt x="6" y="4"/>
                      <a:pt x="10" y="4"/>
                    </a:cubicBezTo>
                    <a:cubicBezTo>
                      <a:pt x="14" y="3"/>
                      <a:pt x="16" y="6"/>
                      <a:pt x="19" y="7"/>
                    </a:cubicBezTo>
                    <a:cubicBezTo>
                      <a:pt x="19" y="7"/>
                      <a:pt x="20" y="7"/>
                      <a:pt x="20" y="6"/>
                    </a:cubicBezTo>
                    <a:cubicBezTo>
                      <a:pt x="19" y="2"/>
                      <a:pt x="13" y="0"/>
                      <a:pt x="9" y="1"/>
                    </a:cubicBezTo>
                    <a:cubicBezTo>
                      <a:pt x="4" y="1"/>
                      <a:pt x="1" y="7"/>
                      <a:pt x="0" y="11"/>
                    </a:cubicBezTo>
                    <a:cubicBezTo>
                      <a:pt x="0" y="13"/>
                      <a:pt x="3" y="14"/>
                      <a:pt x="3" y="1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9" name="Freeform 1183"/>
              <p:cNvSpPr>
                <a:spLocks/>
              </p:cNvSpPr>
              <p:nvPr/>
            </p:nvSpPr>
            <p:spPr bwMode="auto">
              <a:xfrm>
                <a:off x="3654425" y="3824288"/>
                <a:ext cx="26988" cy="65088"/>
              </a:xfrm>
              <a:custGeom>
                <a:avLst/>
                <a:gdLst>
                  <a:gd name="T0" fmla="*/ 7 w 8"/>
                  <a:gd name="T1" fmla="*/ 0 h 19"/>
                  <a:gd name="T2" fmla="*/ 4 w 8"/>
                  <a:gd name="T3" fmla="*/ 2 h 19"/>
                  <a:gd name="T4" fmla="*/ 1 w 8"/>
                  <a:gd name="T5" fmla="*/ 5 h 19"/>
                  <a:gd name="T6" fmla="*/ 0 w 8"/>
                  <a:gd name="T7" fmla="*/ 10 h 19"/>
                  <a:gd name="T8" fmla="*/ 7 w 8"/>
                  <a:gd name="T9" fmla="*/ 19 h 19"/>
                  <a:gd name="T10" fmla="*/ 8 w 8"/>
                  <a:gd name="T11" fmla="*/ 17 h 19"/>
                  <a:gd name="T12" fmla="*/ 3 w 8"/>
                  <a:gd name="T13" fmla="*/ 9 h 19"/>
                  <a:gd name="T14" fmla="*/ 7 w 8"/>
                  <a:gd name="T15" fmla="*/ 0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6" y="1"/>
                      <a:pt x="5" y="1"/>
                      <a:pt x="4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0" y="6"/>
                      <a:pt x="0" y="8"/>
                      <a:pt x="0" y="10"/>
                    </a:cubicBezTo>
                    <a:cubicBezTo>
                      <a:pt x="0" y="14"/>
                      <a:pt x="3" y="18"/>
                      <a:pt x="7" y="19"/>
                    </a:cubicBezTo>
                    <a:cubicBezTo>
                      <a:pt x="8" y="19"/>
                      <a:pt x="8" y="18"/>
                      <a:pt x="8" y="17"/>
                    </a:cubicBezTo>
                    <a:cubicBezTo>
                      <a:pt x="7" y="15"/>
                      <a:pt x="4" y="13"/>
                      <a:pt x="3" y="9"/>
                    </a:cubicBezTo>
                    <a:cubicBezTo>
                      <a:pt x="3" y="6"/>
                      <a:pt x="5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0" name="Freeform 1184"/>
              <p:cNvSpPr>
                <a:spLocks/>
              </p:cNvSpPr>
              <p:nvPr/>
            </p:nvSpPr>
            <p:spPr bwMode="auto">
              <a:xfrm>
                <a:off x="3660775" y="3824288"/>
                <a:ext cx="44450" cy="82550"/>
              </a:xfrm>
              <a:custGeom>
                <a:avLst/>
                <a:gdLst>
                  <a:gd name="T0" fmla="*/ 8 w 13"/>
                  <a:gd name="T1" fmla="*/ 0 h 24"/>
                  <a:gd name="T2" fmla="*/ 2 w 13"/>
                  <a:gd name="T3" fmla="*/ 3 h 24"/>
                  <a:gd name="T4" fmla="*/ 0 w 13"/>
                  <a:gd name="T5" fmla="*/ 12 h 24"/>
                  <a:gd name="T6" fmla="*/ 13 w 13"/>
                  <a:gd name="T7" fmla="*/ 23 h 24"/>
                  <a:gd name="T8" fmla="*/ 13 w 13"/>
                  <a:gd name="T9" fmla="*/ 21 h 24"/>
                  <a:gd name="T10" fmla="*/ 4 w 13"/>
                  <a:gd name="T11" fmla="*/ 11 h 24"/>
                  <a:gd name="T12" fmla="*/ 8 w 13"/>
                  <a:gd name="T13" fmla="*/ 0 h 24"/>
                  <a:gd name="T14" fmla="*/ 8 w 13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4">
                    <a:moveTo>
                      <a:pt x="8" y="0"/>
                    </a:moveTo>
                    <a:cubicBezTo>
                      <a:pt x="6" y="1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1" y="17"/>
                      <a:pt x="7" y="24"/>
                      <a:pt x="13" y="23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0" y="18"/>
                      <a:pt x="6" y="16"/>
                      <a:pt x="4" y="11"/>
                    </a:cubicBezTo>
                    <a:cubicBezTo>
                      <a:pt x="3" y="8"/>
                      <a:pt x="5" y="2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1" name="Freeform 1185"/>
              <p:cNvSpPr>
                <a:spLocks/>
              </p:cNvSpPr>
              <p:nvPr/>
            </p:nvSpPr>
            <p:spPr bwMode="auto">
              <a:xfrm>
                <a:off x="3663950" y="3875088"/>
                <a:ext cx="65088" cy="34925"/>
              </a:xfrm>
              <a:custGeom>
                <a:avLst/>
                <a:gdLst>
                  <a:gd name="T0" fmla="*/ 2 w 19"/>
                  <a:gd name="T1" fmla="*/ 4 h 10"/>
                  <a:gd name="T2" fmla="*/ 19 w 19"/>
                  <a:gd name="T3" fmla="*/ 5 h 10"/>
                  <a:gd name="T4" fmla="*/ 18 w 19"/>
                  <a:gd name="T5" fmla="*/ 4 h 10"/>
                  <a:gd name="T6" fmla="*/ 4 w 19"/>
                  <a:gd name="T7" fmla="*/ 1 h 10"/>
                  <a:gd name="T8" fmla="*/ 2 w 19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2" y="4"/>
                    </a:moveTo>
                    <a:cubicBezTo>
                      <a:pt x="6" y="9"/>
                      <a:pt x="13" y="10"/>
                      <a:pt x="19" y="5"/>
                    </a:cubicBezTo>
                    <a:cubicBezTo>
                      <a:pt x="19" y="5"/>
                      <a:pt x="19" y="4"/>
                      <a:pt x="18" y="4"/>
                    </a:cubicBezTo>
                    <a:cubicBezTo>
                      <a:pt x="13" y="3"/>
                      <a:pt x="8" y="6"/>
                      <a:pt x="4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2" name="Freeform 1186"/>
              <p:cNvSpPr>
                <a:spLocks/>
              </p:cNvSpPr>
              <p:nvPr/>
            </p:nvSpPr>
            <p:spPr bwMode="auto">
              <a:xfrm>
                <a:off x="3702050" y="3875088"/>
                <a:ext cx="53975" cy="26988"/>
              </a:xfrm>
              <a:custGeom>
                <a:avLst/>
                <a:gdLst>
                  <a:gd name="T0" fmla="*/ 2 w 16"/>
                  <a:gd name="T1" fmla="*/ 7 h 8"/>
                  <a:gd name="T2" fmla="*/ 11 w 16"/>
                  <a:gd name="T3" fmla="*/ 6 h 8"/>
                  <a:gd name="T4" fmla="*/ 16 w 16"/>
                  <a:gd name="T5" fmla="*/ 1 h 8"/>
                  <a:gd name="T6" fmla="*/ 15 w 16"/>
                  <a:gd name="T7" fmla="*/ 1 h 8"/>
                  <a:gd name="T8" fmla="*/ 9 w 16"/>
                  <a:gd name="T9" fmla="*/ 3 h 8"/>
                  <a:gd name="T10" fmla="*/ 2 w 16"/>
                  <a:gd name="T11" fmla="*/ 4 h 8"/>
                  <a:gd name="T12" fmla="*/ 2 w 16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2" y="7"/>
                    </a:moveTo>
                    <a:cubicBezTo>
                      <a:pt x="5" y="8"/>
                      <a:pt x="8" y="7"/>
                      <a:pt x="11" y="6"/>
                    </a:cubicBezTo>
                    <a:cubicBezTo>
                      <a:pt x="13" y="5"/>
                      <a:pt x="16" y="4"/>
                      <a:pt x="16" y="1"/>
                    </a:cubicBezTo>
                    <a:cubicBezTo>
                      <a:pt x="16" y="1"/>
                      <a:pt x="15" y="0"/>
                      <a:pt x="15" y="1"/>
                    </a:cubicBezTo>
                    <a:cubicBezTo>
                      <a:pt x="13" y="1"/>
                      <a:pt x="11" y="2"/>
                      <a:pt x="9" y="3"/>
                    </a:cubicBezTo>
                    <a:cubicBezTo>
                      <a:pt x="7" y="4"/>
                      <a:pt x="5" y="4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3" name="Freeform 1187"/>
              <p:cNvSpPr>
                <a:spLocks/>
              </p:cNvSpPr>
              <p:nvPr/>
            </p:nvSpPr>
            <p:spPr bwMode="auto">
              <a:xfrm>
                <a:off x="3729038" y="3878263"/>
                <a:ext cx="23813" cy="20638"/>
              </a:xfrm>
              <a:custGeom>
                <a:avLst/>
                <a:gdLst>
                  <a:gd name="T0" fmla="*/ 0 w 7"/>
                  <a:gd name="T1" fmla="*/ 3 h 6"/>
                  <a:gd name="T2" fmla="*/ 7 w 7"/>
                  <a:gd name="T3" fmla="*/ 2 h 6"/>
                  <a:gd name="T4" fmla="*/ 5 w 7"/>
                  <a:gd name="T5" fmla="*/ 0 h 6"/>
                  <a:gd name="T6" fmla="*/ 3 w 7"/>
                  <a:gd name="T7" fmla="*/ 2 h 6"/>
                  <a:gd name="T8" fmla="*/ 1 w 7"/>
                  <a:gd name="T9" fmla="*/ 2 h 6"/>
                  <a:gd name="T10" fmla="*/ 0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cubicBezTo>
                      <a:pt x="2" y="6"/>
                      <a:pt x="6" y="5"/>
                      <a:pt x="7" y="2"/>
                    </a:cubicBezTo>
                    <a:cubicBezTo>
                      <a:pt x="7" y="1"/>
                      <a:pt x="5" y="0"/>
                      <a:pt x="5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4" name="Freeform 1188"/>
              <p:cNvSpPr>
                <a:spLocks/>
              </p:cNvSpPr>
              <p:nvPr/>
            </p:nvSpPr>
            <p:spPr bwMode="auto">
              <a:xfrm>
                <a:off x="3743325" y="3836988"/>
                <a:ext cx="20638" cy="41275"/>
              </a:xfrm>
              <a:custGeom>
                <a:avLst/>
                <a:gdLst>
                  <a:gd name="T0" fmla="*/ 2 w 6"/>
                  <a:gd name="T1" fmla="*/ 11 h 12"/>
                  <a:gd name="T2" fmla="*/ 5 w 6"/>
                  <a:gd name="T3" fmla="*/ 8 h 12"/>
                  <a:gd name="T4" fmla="*/ 6 w 6"/>
                  <a:gd name="T5" fmla="*/ 1 h 12"/>
                  <a:gd name="T6" fmla="*/ 3 w 6"/>
                  <a:gd name="T7" fmla="*/ 1 h 12"/>
                  <a:gd name="T8" fmla="*/ 1 w 6"/>
                  <a:gd name="T9" fmla="*/ 10 h 12"/>
                  <a:gd name="T10" fmla="*/ 2 w 6"/>
                  <a:gd name="T1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2" y="11"/>
                    </a:moveTo>
                    <a:cubicBezTo>
                      <a:pt x="3" y="10"/>
                      <a:pt x="4" y="9"/>
                      <a:pt x="5" y="8"/>
                    </a:cubicBezTo>
                    <a:cubicBezTo>
                      <a:pt x="5" y="6"/>
                      <a:pt x="6" y="4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1" y="4"/>
                      <a:pt x="3" y="8"/>
                      <a:pt x="1" y="10"/>
                    </a:cubicBezTo>
                    <a:cubicBezTo>
                      <a:pt x="0" y="11"/>
                      <a:pt x="1" y="12"/>
                      <a:pt x="2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5" name="Freeform 1189"/>
              <p:cNvSpPr>
                <a:spLocks/>
              </p:cNvSpPr>
              <p:nvPr/>
            </p:nvSpPr>
            <p:spPr bwMode="auto">
              <a:xfrm>
                <a:off x="3705225" y="3803651"/>
                <a:ext cx="38100" cy="30163"/>
              </a:xfrm>
              <a:custGeom>
                <a:avLst/>
                <a:gdLst>
                  <a:gd name="T0" fmla="*/ 1 w 11"/>
                  <a:gd name="T1" fmla="*/ 3 h 9"/>
                  <a:gd name="T2" fmla="*/ 7 w 11"/>
                  <a:gd name="T3" fmla="*/ 8 h 9"/>
                  <a:gd name="T4" fmla="*/ 10 w 11"/>
                  <a:gd name="T5" fmla="*/ 5 h 9"/>
                  <a:gd name="T6" fmla="*/ 7 w 11"/>
                  <a:gd name="T7" fmla="*/ 3 h 9"/>
                  <a:gd name="T8" fmla="*/ 4 w 11"/>
                  <a:gd name="T9" fmla="*/ 1 h 9"/>
                  <a:gd name="T10" fmla="*/ 1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1" y="3"/>
                    </a:moveTo>
                    <a:cubicBezTo>
                      <a:pt x="3" y="6"/>
                      <a:pt x="5" y="7"/>
                      <a:pt x="7" y="8"/>
                    </a:cubicBezTo>
                    <a:cubicBezTo>
                      <a:pt x="9" y="9"/>
                      <a:pt x="11" y="7"/>
                      <a:pt x="10" y="5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6" y="2"/>
                      <a:pt x="5" y="2"/>
                      <a:pt x="4" y="1"/>
                    </a:cubicBezTo>
                    <a:cubicBezTo>
                      <a:pt x="3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6" name="Freeform 1190"/>
              <p:cNvSpPr>
                <a:spLocks/>
              </p:cNvSpPr>
              <p:nvPr/>
            </p:nvSpPr>
            <p:spPr bwMode="auto">
              <a:xfrm>
                <a:off x="3722688" y="3810001"/>
                <a:ext cx="38100" cy="85725"/>
              </a:xfrm>
              <a:custGeom>
                <a:avLst/>
                <a:gdLst>
                  <a:gd name="T0" fmla="*/ 7 w 11"/>
                  <a:gd name="T1" fmla="*/ 23 h 25"/>
                  <a:gd name="T2" fmla="*/ 5 w 11"/>
                  <a:gd name="T3" fmla="*/ 1 h 25"/>
                  <a:gd name="T4" fmla="*/ 1 w 11"/>
                  <a:gd name="T5" fmla="*/ 1 h 25"/>
                  <a:gd name="T6" fmla="*/ 1 w 11"/>
                  <a:gd name="T7" fmla="*/ 1 h 25"/>
                  <a:gd name="T8" fmla="*/ 0 w 11"/>
                  <a:gd name="T9" fmla="*/ 5 h 25"/>
                  <a:gd name="T10" fmla="*/ 2 w 11"/>
                  <a:gd name="T11" fmla="*/ 20 h 25"/>
                  <a:gd name="T12" fmla="*/ 7 w 11"/>
                  <a:gd name="T1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7" y="23"/>
                    </a:moveTo>
                    <a:cubicBezTo>
                      <a:pt x="11" y="16"/>
                      <a:pt x="11" y="7"/>
                      <a:pt x="5" y="1"/>
                    </a:cubicBezTo>
                    <a:cubicBezTo>
                      <a:pt x="4" y="1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3" y="10"/>
                      <a:pt x="5" y="14"/>
                      <a:pt x="2" y="20"/>
                    </a:cubicBezTo>
                    <a:cubicBezTo>
                      <a:pt x="0" y="23"/>
                      <a:pt x="5" y="25"/>
                      <a:pt x="7" y="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7" name="Freeform 1191"/>
              <p:cNvSpPr>
                <a:spLocks/>
              </p:cNvSpPr>
              <p:nvPr/>
            </p:nvSpPr>
            <p:spPr bwMode="auto">
              <a:xfrm>
                <a:off x="3708400" y="3836988"/>
                <a:ext cx="52388" cy="73025"/>
              </a:xfrm>
              <a:custGeom>
                <a:avLst/>
                <a:gdLst>
                  <a:gd name="T0" fmla="*/ 4 w 15"/>
                  <a:gd name="T1" fmla="*/ 20 h 21"/>
                  <a:gd name="T2" fmla="*/ 13 w 15"/>
                  <a:gd name="T3" fmla="*/ 12 h 21"/>
                  <a:gd name="T4" fmla="*/ 12 w 15"/>
                  <a:gd name="T5" fmla="*/ 0 h 21"/>
                  <a:gd name="T6" fmla="*/ 10 w 15"/>
                  <a:gd name="T7" fmla="*/ 1 h 21"/>
                  <a:gd name="T8" fmla="*/ 10 w 15"/>
                  <a:gd name="T9" fmla="*/ 9 h 21"/>
                  <a:gd name="T10" fmla="*/ 2 w 15"/>
                  <a:gd name="T11" fmla="*/ 17 h 21"/>
                  <a:gd name="T12" fmla="*/ 4 w 15"/>
                  <a:gd name="T1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1">
                    <a:moveTo>
                      <a:pt x="4" y="20"/>
                    </a:moveTo>
                    <a:cubicBezTo>
                      <a:pt x="8" y="18"/>
                      <a:pt x="11" y="16"/>
                      <a:pt x="13" y="12"/>
                    </a:cubicBezTo>
                    <a:cubicBezTo>
                      <a:pt x="14" y="9"/>
                      <a:pt x="15" y="2"/>
                      <a:pt x="12" y="0"/>
                    </a:cubicBezTo>
                    <a:cubicBezTo>
                      <a:pt x="11" y="0"/>
                      <a:pt x="11" y="0"/>
                      <a:pt x="10" y="1"/>
                    </a:cubicBezTo>
                    <a:cubicBezTo>
                      <a:pt x="9" y="3"/>
                      <a:pt x="10" y="7"/>
                      <a:pt x="10" y="9"/>
                    </a:cubicBezTo>
                    <a:cubicBezTo>
                      <a:pt x="9" y="13"/>
                      <a:pt x="5" y="15"/>
                      <a:pt x="2" y="17"/>
                    </a:cubicBezTo>
                    <a:cubicBezTo>
                      <a:pt x="0" y="18"/>
                      <a:pt x="2" y="21"/>
                      <a:pt x="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8" name="Freeform 1192"/>
              <p:cNvSpPr>
                <a:spLocks/>
              </p:cNvSpPr>
              <p:nvPr/>
            </p:nvSpPr>
            <p:spPr bwMode="auto">
              <a:xfrm>
                <a:off x="3678238" y="3886201"/>
                <a:ext cx="53975" cy="26988"/>
              </a:xfrm>
              <a:custGeom>
                <a:avLst/>
                <a:gdLst>
                  <a:gd name="T0" fmla="*/ 1 w 16"/>
                  <a:gd name="T1" fmla="*/ 4 h 8"/>
                  <a:gd name="T2" fmla="*/ 15 w 16"/>
                  <a:gd name="T3" fmla="*/ 2 h 8"/>
                  <a:gd name="T4" fmla="*/ 14 w 16"/>
                  <a:gd name="T5" fmla="*/ 0 h 8"/>
                  <a:gd name="T6" fmla="*/ 2 w 16"/>
                  <a:gd name="T7" fmla="*/ 2 h 8"/>
                  <a:gd name="T8" fmla="*/ 1 w 1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" y="4"/>
                    </a:moveTo>
                    <a:cubicBezTo>
                      <a:pt x="6" y="6"/>
                      <a:pt x="12" y="8"/>
                      <a:pt x="15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0" y="1"/>
                      <a:pt x="6" y="2"/>
                      <a:pt x="2" y="2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pic>
        <p:nvPicPr>
          <p:cNvPr id="141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00" y="2884004"/>
            <a:ext cx="468000" cy="61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4" name="Rectangle 5"/>
          <p:cNvSpPr>
            <a:spLocks noChangeArrowheads="1"/>
          </p:cNvSpPr>
          <p:nvPr/>
        </p:nvSpPr>
        <p:spPr bwMode="auto">
          <a:xfrm>
            <a:off x="3486474" y="3855227"/>
            <a:ext cx="5253925" cy="15860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numCol="3" anchor="t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</a:t>
            </a: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.1: </a:t>
            </a:r>
            <a:b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App</a:t>
            </a: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-</a:t>
            </a:r>
            <a:r>
              <a:rPr kumimoji="0" lang="de-DE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Konzipierung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Funktionen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Schematischer</a:t>
            </a:r>
            <a:br>
              <a:rPr lang="de-DE" sz="1400" kern="0" dirty="0">
                <a:solidFill>
                  <a:srgbClr val="000000"/>
                </a:solidFill>
                <a:latin typeface="+mn-lt"/>
              </a:rPr>
            </a:br>
            <a:r>
              <a:rPr lang="de-DE" sz="1400" kern="0" dirty="0">
                <a:solidFill>
                  <a:srgbClr val="000000"/>
                </a:solidFill>
                <a:latin typeface="+mn-lt"/>
              </a:rPr>
              <a:t>Aufbau</a:t>
            </a:r>
            <a:endParaRPr lang="de-DE" sz="1400" b="1" kern="0" dirty="0">
              <a:solidFill>
                <a:srgbClr val="000000"/>
              </a:solidFill>
              <a:latin typeface="+mn-lt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lang="de-DE" sz="1400" b="1" kern="0" dirty="0">
              <a:solidFill>
                <a:srgbClr val="000000"/>
              </a:solidFill>
              <a:latin typeface="+mn-lt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</a:t>
            </a: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.2: </a:t>
            </a:r>
            <a:r>
              <a:rPr lang="de-DE" sz="1400" b="1" kern="0" noProof="0" dirty="0">
                <a:solidFill>
                  <a:srgbClr val="000000"/>
                </a:solidFill>
                <a:latin typeface="+mn-lt"/>
              </a:rPr>
              <a:t>Digital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r>
              <a:rPr lang="de-DE" sz="1400" b="1" kern="0" noProof="0" dirty="0">
                <a:solidFill>
                  <a:srgbClr val="000000"/>
                </a:solidFill>
                <a:latin typeface="+mn-lt"/>
              </a:rPr>
              <a:t>Mock-</a:t>
            </a:r>
            <a:r>
              <a:rPr lang="de-DE" sz="1400" b="1" kern="0" noProof="0" dirty="0" err="1">
                <a:solidFill>
                  <a:srgbClr val="000000"/>
                </a:solidFill>
                <a:latin typeface="+mn-lt"/>
              </a:rPr>
              <a:t>up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Design für das</a:t>
            </a:r>
            <a:br>
              <a:rPr lang="de-DE" sz="1400" kern="0" dirty="0">
                <a:solidFill>
                  <a:srgbClr val="000000"/>
                </a:solidFill>
                <a:latin typeface="+mn-lt"/>
              </a:rPr>
            </a:br>
            <a:r>
              <a:rPr lang="de-DE" sz="1400" kern="0" dirty="0">
                <a:solidFill>
                  <a:srgbClr val="000000"/>
                </a:solidFill>
                <a:latin typeface="+mn-lt"/>
              </a:rPr>
              <a:t>App-Interface</a:t>
            </a:r>
          </a:p>
          <a:p>
            <a:pPr marL="177800" marR="0" lvl="0" indent="-177800" defTabSz="914400" eaLnBrk="1" fontAlgn="auto" latinLnBrk="0" hangingPunct="1">
              <a:spcBef>
                <a:spcPts val="0"/>
              </a:spcBef>
              <a:spcAft>
                <a:spcPct val="1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Grobe Bedienstruktur</a:t>
            </a:r>
            <a:endParaRPr lang="de-DE" sz="1400" b="1" kern="0" dirty="0">
              <a:solidFill>
                <a:srgbClr val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defRPr/>
            </a:pP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P </a:t>
            </a: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3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.3:</a:t>
            </a:r>
            <a:b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</a:br>
            <a:r>
              <a:rPr lang="de-DE" sz="1400" b="1" kern="0" dirty="0">
                <a:solidFill>
                  <a:srgbClr val="000000"/>
                </a:solidFill>
                <a:latin typeface="+mn-lt"/>
              </a:rPr>
              <a:t>Prototyp Erstellung</a:t>
            </a:r>
            <a:endParaRPr kumimoji="0" lang="de-DE" sz="14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fontAlgn="auto"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defRPr/>
            </a:pPr>
            <a:endParaRPr kumimoji="0" lang="de-DE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176400" indent="-176400" fontAlgn="auto">
              <a:spcBef>
                <a:spcPts val="0"/>
              </a:spcBef>
              <a:spcAft>
                <a:spcPct val="10000"/>
              </a:spcAft>
              <a:buClr>
                <a:schemeClr val="tx1"/>
              </a:buClr>
              <a:buFont typeface="Wingdings" charset="2"/>
              <a:buChar char="§"/>
              <a:defRPr/>
            </a:pPr>
            <a:r>
              <a:rPr lang="de-DE" sz="1400" kern="0" dirty="0">
                <a:latin typeface="+mn-lt"/>
              </a:rPr>
              <a:t>Entwicklung</a:t>
            </a:r>
          </a:p>
          <a:p>
            <a:pPr marL="176400" indent="-176400" fontAlgn="auto">
              <a:spcBef>
                <a:spcPts val="0"/>
              </a:spcBef>
              <a:spcAft>
                <a:spcPct val="10000"/>
              </a:spcAft>
              <a:buClr>
                <a:schemeClr val="tx1"/>
              </a:buClr>
              <a:buFont typeface="Wingdings" charset="2"/>
              <a:buChar char="§"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Testdaten</a:t>
            </a:r>
          </a:p>
          <a:p>
            <a:pPr marL="176400" indent="-176400" fontAlgn="auto">
              <a:spcBef>
                <a:spcPts val="0"/>
              </a:spcBef>
              <a:spcAft>
                <a:spcPct val="10000"/>
              </a:spcAft>
              <a:buClr>
                <a:schemeClr val="tx1"/>
              </a:buClr>
              <a:buFont typeface="Wingdings" charset="2"/>
              <a:buChar char="§"/>
              <a:defRPr/>
            </a:pPr>
            <a:r>
              <a:rPr lang="de-DE" sz="1400" kern="0" dirty="0">
                <a:solidFill>
                  <a:srgbClr val="000000"/>
                </a:solidFill>
                <a:latin typeface="+mn-lt"/>
              </a:rPr>
              <a:t>Solver</a:t>
            </a:r>
          </a:p>
        </p:txBody>
      </p:sp>
      <p:grpSp>
        <p:nvGrpSpPr>
          <p:cNvPr id="355" name="Gruppieren 1028"/>
          <p:cNvGrpSpPr>
            <a:grpSpLocks noChangeAspect="1"/>
          </p:cNvGrpSpPr>
          <p:nvPr/>
        </p:nvGrpSpPr>
        <p:grpSpPr>
          <a:xfrm rot="20654162">
            <a:off x="4603521" y="4963060"/>
            <a:ext cx="432000" cy="358210"/>
            <a:chOff x="5213508" y="4418427"/>
            <a:chExt cx="673215" cy="558228"/>
          </a:xfrm>
        </p:grpSpPr>
        <p:cxnSp>
          <p:nvCxnSpPr>
            <p:cNvPr id="356" name="Gerade Verbindung 1037"/>
            <p:cNvCxnSpPr>
              <a:endCxn id="362" idx="6"/>
            </p:cNvCxnSpPr>
            <p:nvPr/>
          </p:nvCxnSpPr>
          <p:spPr bwMode="auto">
            <a:xfrm flipH="1">
              <a:off x="5322780" y="4698051"/>
              <a:ext cx="204735" cy="72393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7" name="Gerade Verbindung 1038"/>
            <p:cNvCxnSpPr/>
            <p:nvPr/>
          </p:nvCxnSpPr>
          <p:spPr bwMode="auto">
            <a:xfrm flipH="1">
              <a:off x="5490309" y="4736682"/>
              <a:ext cx="53210" cy="8839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" name="Gerade Verbindung 1039"/>
            <p:cNvCxnSpPr/>
            <p:nvPr/>
          </p:nvCxnSpPr>
          <p:spPr bwMode="auto">
            <a:xfrm flipH="1" flipV="1">
              <a:off x="5620785" y="4736683"/>
              <a:ext cx="76941" cy="17086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9" name="Gerade Verbindung 1040"/>
            <p:cNvCxnSpPr/>
            <p:nvPr/>
          </p:nvCxnSpPr>
          <p:spPr bwMode="auto">
            <a:xfrm flipH="1" flipV="1">
              <a:off x="5636787" y="4698049"/>
              <a:ext cx="140664" cy="2764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0" name="Gerade Verbindung 1041"/>
            <p:cNvCxnSpPr/>
            <p:nvPr/>
          </p:nvCxnSpPr>
          <p:spPr bwMode="auto">
            <a:xfrm flipH="1">
              <a:off x="5620784" y="4511696"/>
              <a:ext cx="146479" cy="14772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1" name="Gerade Verbindung 1042"/>
            <p:cNvCxnSpPr/>
            <p:nvPr/>
          </p:nvCxnSpPr>
          <p:spPr bwMode="auto">
            <a:xfrm flipH="1" flipV="1">
              <a:off x="5527515" y="4558995"/>
              <a:ext cx="54636" cy="8441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2" name="Ellipse 1035"/>
            <p:cNvSpPr/>
            <p:nvPr/>
          </p:nvSpPr>
          <p:spPr bwMode="auto">
            <a:xfrm>
              <a:off x="5213508" y="4715807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3" name="Ellipse 1036"/>
            <p:cNvSpPr/>
            <p:nvPr/>
          </p:nvSpPr>
          <p:spPr bwMode="auto">
            <a:xfrm>
              <a:off x="5411636" y="4841903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4" name="Ellipse 1037"/>
            <p:cNvSpPr/>
            <p:nvPr/>
          </p:nvSpPr>
          <p:spPr bwMode="auto">
            <a:xfrm>
              <a:off x="5647096" y="4867383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5" name="Ellipse 1038"/>
            <p:cNvSpPr/>
            <p:nvPr/>
          </p:nvSpPr>
          <p:spPr bwMode="auto">
            <a:xfrm>
              <a:off x="5777451" y="4671058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6" name="Ellipse 1039"/>
            <p:cNvSpPr/>
            <p:nvPr/>
          </p:nvSpPr>
          <p:spPr bwMode="auto">
            <a:xfrm>
              <a:off x="5751260" y="4418427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7" name="Ellipse 1040"/>
            <p:cNvSpPr/>
            <p:nvPr/>
          </p:nvSpPr>
          <p:spPr bwMode="auto">
            <a:xfrm>
              <a:off x="5447634" y="4451896"/>
              <a:ext cx="109272" cy="109272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  <p:sp>
          <p:nvSpPr>
            <p:cNvPr id="368" name="Ellipse 1041"/>
            <p:cNvSpPr/>
            <p:nvPr/>
          </p:nvSpPr>
          <p:spPr bwMode="auto">
            <a:xfrm>
              <a:off x="5527515" y="4643413"/>
              <a:ext cx="109272" cy="10927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Com 55 Roman" pitchFamily="34" charset="0"/>
              </a:endParaRPr>
            </a:p>
          </p:txBody>
        </p:sp>
      </p:grpSp>
      <p:grpSp>
        <p:nvGrpSpPr>
          <p:cNvPr id="369" name="Gruppieren 9541"/>
          <p:cNvGrpSpPr>
            <a:grpSpLocks noChangeAspect="1"/>
          </p:cNvGrpSpPr>
          <p:nvPr/>
        </p:nvGrpSpPr>
        <p:grpSpPr>
          <a:xfrm>
            <a:off x="8109101" y="4725144"/>
            <a:ext cx="288000" cy="524653"/>
            <a:chOff x="-1317625" y="2051050"/>
            <a:chExt cx="409575" cy="746126"/>
          </a:xfrm>
        </p:grpSpPr>
        <p:sp>
          <p:nvSpPr>
            <p:cNvPr id="370" name="AutoShape 48"/>
            <p:cNvSpPr>
              <a:spLocks noChangeAspect="1" noChangeArrowheads="1" noTextEdit="1"/>
            </p:cNvSpPr>
            <p:nvPr/>
          </p:nvSpPr>
          <p:spPr bwMode="auto">
            <a:xfrm>
              <a:off x="-1314450" y="2051050"/>
              <a:ext cx="382587" cy="72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1" name="Freeform 50"/>
            <p:cNvSpPr>
              <a:spLocks noEditPoints="1"/>
            </p:cNvSpPr>
            <p:nvPr/>
          </p:nvSpPr>
          <p:spPr bwMode="auto">
            <a:xfrm>
              <a:off x="-1317625" y="2055813"/>
              <a:ext cx="388937" cy="723900"/>
            </a:xfrm>
            <a:custGeom>
              <a:avLst/>
              <a:gdLst>
                <a:gd name="T0" fmla="*/ 147 w 149"/>
                <a:gd name="T1" fmla="*/ 73 h 278"/>
                <a:gd name="T2" fmla="*/ 143 w 149"/>
                <a:gd name="T3" fmla="*/ 40 h 278"/>
                <a:gd name="T4" fmla="*/ 142 w 149"/>
                <a:gd name="T5" fmla="*/ 40 h 278"/>
                <a:gd name="T6" fmla="*/ 108 w 149"/>
                <a:gd name="T7" fmla="*/ 6 h 278"/>
                <a:gd name="T8" fmla="*/ 54 w 149"/>
                <a:gd name="T9" fmla="*/ 7 h 278"/>
                <a:gd name="T10" fmla="*/ 11 w 149"/>
                <a:gd name="T11" fmla="*/ 27 h 278"/>
                <a:gd name="T12" fmla="*/ 8 w 149"/>
                <a:gd name="T13" fmla="*/ 39 h 278"/>
                <a:gd name="T14" fmla="*/ 8 w 149"/>
                <a:gd name="T15" fmla="*/ 77 h 278"/>
                <a:gd name="T16" fmla="*/ 9 w 149"/>
                <a:gd name="T17" fmla="*/ 79 h 278"/>
                <a:gd name="T18" fmla="*/ 11 w 149"/>
                <a:gd name="T19" fmla="*/ 119 h 278"/>
                <a:gd name="T20" fmla="*/ 11 w 149"/>
                <a:gd name="T21" fmla="*/ 146 h 278"/>
                <a:gd name="T22" fmla="*/ 11 w 149"/>
                <a:gd name="T23" fmla="*/ 165 h 278"/>
                <a:gd name="T24" fmla="*/ 7 w 149"/>
                <a:gd name="T25" fmla="*/ 191 h 278"/>
                <a:gd name="T26" fmla="*/ 7 w 149"/>
                <a:gd name="T27" fmla="*/ 221 h 278"/>
                <a:gd name="T28" fmla="*/ 4 w 149"/>
                <a:gd name="T29" fmla="*/ 249 h 278"/>
                <a:gd name="T30" fmla="*/ 17 w 149"/>
                <a:gd name="T31" fmla="*/ 260 h 278"/>
                <a:gd name="T32" fmla="*/ 23 w 149"/>
                <a:gd name="T33" fmla="*/ 270 h 278"/>
                <a:gd name="T34" fmla="*/ 38 w 149"/>
                <a:gd name="T35" fmla="*/ 269 h 278"/>
                <a:gd name="T36" fmla="*/ 45 w 149"/>
                <a:gd name="T37" fmla="*/ 270 h 278"/>
                <a:gd name="T38" fmla="*/ 69 w 149"/>
                <a:gd name="T39" fmla="*/ 271 h 278"/>
                <a:gd name="T40" fmla="*/ 115 w 149"/>
                <a:gd name="T41" fmla="*/ 270 h 278"/>
                <a:gd name="T42" fmla="*/ 129 w 149"/>
                <a:gd name="T43" fmla="*/ 272 h 278"/>
                <a:gd name="T44" fmla="*/ 135 w 149"/>
                <a:gd name="T45" fmla="*/ 263 h 278"/>
                <a:gd name="T46" fmla="*/ 142 w 149"/>
                <a:gd name="T47" fmla="*/ 245 h 278"/>
                <a:gd name="T48" fmla="*/ 141 w 149"/>
                <a:gd name="T49" fmla="*/ 236 h 278"/>
                <a:gd name="T50" fmla="*/ 144 w 149"/>
                <a:gd name="T51" fmla="*/ 220 h 278"/>
                <a:gd name="T52" fmla="*/ 143 w 149"/>
                <a:gd name="T53" fmla="*/ 206 h 278"/>
                <a:gd name="T54" fmla="*/ 141 w 149"/>
                <a:gd name="T55" fmla="*/ 165 h 278"/>
                <a:gd name="T56" fmla="*/ 142 w 149"/>
                <a:gd name="T57" fmla="*/ 151 h 278"/>
                <a:gd name="T58" fmla="*/ 141 w 149"/>
                <a:gd name="T59" fmla="*/ 141 h 278"/>
                <a:gd name="T60" fmla="*/ 141 w 149"/>
                <a:gd name="T61" fmla="*/ 136 h 278"/>
                <a:gd name="T62" fmla="*/ 144 w 149"/>
                <a:gd name="T63" fmla="*/ 98 h 278"/>
                <a:gd name="T64" fmla="*/ 147 w 149"/>
                <a:gd name="T65" fmla="*/ 82 h 278"/>
                <a:gd name="T66" fmla="*/ 136 w 149"/>
                <a:gd name="T67" fmla="*/ 121 h 278"/>
                <a:gd name="T68" fmla="*/ 136 w 149"/>
                <a:gd name="T69" fmla="*/ 129 h 278"/>
                <a:gd name="T70" fmla="*/ 134 w 149"/>
                <a:gd name="T71" fmla="*/ 167 h 278"/>
                <a:gd name="T72" fmla="*/ 136 w 149"/>
                <a:gd name="T73" fmla="*/ 201 h 278"/>
                <a:gd name="T74" fmla="*/ 137 w 149"/>
                <a:gd name="T75" fmla="*/ 211 h 278"/>
                <a:gd name="T76" fmla="*/ 134 w 149"/>
                <a:gd name="T77" fmla="*/ 222 h 278"/>
                <a:gd name="T78" fmla="*/ 128 w 149"/>
                <a:gd name="T79" fmla="*/ 225 h 278"/>
                <a:gd name="T80" fmla="*/ 52 w 149"/>
                <a:gd name="T81" fmla="*/ 224 h 278"/>
                <a:gd name="T82" fmla="*/ 20 w 149"/>
                <a:gd name="T83" fmla="*/ 221 h 278"/>
                <a:gd name="T84" fmla="*/ 18 w 149"/>
                <a:gd name="T85" fmla="*/ 221 h 278"/>
                <a:gd name="T86" fmla="*/ 19 w 149"/>
                <a:gd name="T87" fmla="*/ 198 h 278"/>
                <a:gd name="T88" fmla="*/ 19 w 149"/>
                <a:gd name="T89" fmla="*/ 171 h 278"/>
                <a:gd name="T90" fmla="*/ 16 w 149"/>
                <a:gd name="T91" fmla="*/ 149 h 278"/>
                <a:gd name="T92" fmla="*/ 18 w 149"/>
                <a:gd name="T93" fmla="*/ 131 h 278"/>
                <a:gd name="T94" fmla="*/ 20 w 149"/>
                <a:gd name="T95" fmla="*/ 116 h 278"/>
                <a:gd name="T96" fmla="*/ 18 w 149"/>
                <a:gd name="T97" fmla="*/ 52 h 278"/>
                <a:gd name="T98" fmla="*/ 32 w 149"/>
                <a:gd name="T99" fmla="*/ 51 h 278"/>
                <a:gd name="T100" fmla="*/ 47 w 149"/>
                <a:gd name="T101" fmla="*/ 50 h 278"/>
                <a:gd name="T102" fmla="*/ 100 w 149"/>
                <a:gd name="T103" fmla="*/ 52 h 278"/>
                <a:gd name="T104" fmla="*/ 137 w 149"/>
                <a:gd name="T105" fmla="*/ 48 h 278"/>
                <a:gd name="T106" fmla="*/ 137 w 149"/>
                <a:gd name="T107" fmla="*/ 64 h 278"/>
                <a:gd name="T108" fmla="*/ 138 w 149"/>
                <a:gd name="T109" fmla="*/ 85 h 278"/>
                <a:gd name="T110" fmla="*/ 136 w 149"/>
                <a:gd name="T111" fmla="*/ 11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" h="278">
                  <a:moveTo>
                    <a:pt x="147" y="82"/>
                  </a:moveTo>
                  <a:cubicBezTo>
                    <a:pt x="147" y="79"/>
                    <a:pt x="147" y="76"/>
                    <a:pt x="147" y="73"/>
                  </a:cubicBezTo>
                  <a:cubicBezTo>
                    <a:pt x="149" y="68"/>
                    <a:pt x="148" y="61"/>
                    <a:pt x="147" y="55"/>
                  </a:cubicBezTo>
                  <a:cubicBezTo>
                    <a:pt x="146" y="51"/>
                    <a:pt x="147" y="43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5" y="25"/>
                    <a:pt x="140" y="16"/>
                    <a:pt x="129" y="6"/>
                  </a:cubicBezTo>
                  <a:cubicBezTo>
                    <a:pt x="122" y="0"/>
                    <a:pt x="114" y="1"/>
                    <a:pt x="108" y="6"/>
                  </a:cubicBezTo>
                  <a:cubicBezTo>
                    <a:pt x="94" y="2"/>
                    <a:pt x="77" y="5"/>
                    <a:pt x="62" y="5"/>
                  </a:cubicBezTo>
                  <a:cubicBezTo>
                    <a:pt x="59" y="5"/>
                    <a:pt x="56" y="6"/>
                    <a:pt x="54" y="7"/>
                  </a:cubicBezTo>
                  <a:cubicBezTo>
                    <a:pt x="42" y="3"/>
                    <a:pt x="26" y="1"/>
                    <a:pt x="16" y="11"/>
                  </a:cubicBezTo>
                  <a:cubicBezTo>
                    <a:pt x="12" y="16"/>
                    <a:pt x="10" y="22"/>
                    <a:pt x="11" y="27"/>
                  </a:cubicBezTo>
                  <a:cubicBezTo>
                    <a:pt x="10" y="28"/>
                    <a:pt x="9" y="29"/>
                    <a:pt x="9" y="31"/>
                  </a:cubicBezTo>
                  <a:cubicBezTo>
                    <a:pt x="8" y="34"/>
                    <a:pt x="8" y="36"/>
                    <a:pt x="8" y="39"/>
                  </a:cubicBezTo>
                  <a:cubicBezTo>
                    <a:pt x="7" y="40"/>
                    <a:pt x="6" y="41"/>
                    <a:pt x="6" y="44"/>
                  </a:cubicBezTo>
                  <a:cubicBezTo>
                    <a:pt x="7" y="55"/>
                    <a:pt x="10" y="65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8"/>
                    <a:pt x="9" y="78"/>
                    <a:pt x="9" y="79"/>
                  </a:cubicBezTo>
                  <a:cubicBezTo>
                    <a:pt x="6" y="90"/>
                    <a:pt x="10" y="104"/>
                    <a:pt x="9" y="115"/>
                  </a:cubicBezTo>
                  <a:cubicBezTo>
                    <a:pt x="9" y="116"/>
                    <a:pt x="10" y="118"/>
                    <a:pt x="11" y="119"/>
                  </a:cubicBezTo>
                  <a:cubicBezTo>
                    <a:pt x="10" y="122"/>
                    <a:pt x="10" y="125"/>
                    <a:pt x="10" y="128"/>
                  </a:cubicBezTo>
                  <a:cubicBezTo>
                    <a:pt x="10" y="134"/>
                    <a:pt x="8" y="141"/>
                    <a:pt x="11" y="146"/>
                  </a:cubicBezTo>
                  <a:cubicBezTo>
                    <a:pt x="10" y="147"/>
                    <a:pt x="10" y="148"/>
                    <a:pt x="10" y="149"/>
                  </a:cubicBezTo>
                  <a:cubicBezTo>
                    <a:pt x="10" y="154"/>
                    <a:pt x="9" y="160"/>
                    <a:pt x="11" y="165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6" y="173"/>
                    <a:pt x="7" y="182"/>
                    <a:pt x="7" y="191"/>
                  </a:cubicBezTo>
                  <a:cubicBezTo>
                    <a:pt x="7" y="197"/>
                    <a:pt x="6" y="205"/>
                    <a:pt x="8" y="211"/>
                  </a:cubicBezTo>
                  <a:cubicBezTo>
                    <a:pt x="8" y="214"/>
                    <a:pt x="7" y="218"/>
                    <a:pt x="7" y="221"/>
                  </a:cubicBezTo>
                  <a:cubicBezTo>
                    <a:pt x="8" y="223"/>
                    <a:pt x="8" y="224"/>
                    <a:pt x="9" y="225"/>
                  </a:cubicBezTo>
                  <a:cubicBezTo>
                    <a:pt x="2" y="230"/>
                    <a:pt x="0" y="240"/>
                    <a:pt x="4" y="249"/>
                  </a:cubicBezTo>
                  <a:cubicBezTo>
                    <a:pt x="5" y="250"/>
                    <a:pt x="5" y="251"/>
                    <a:pt x="6" y="252"/>
                  </a:cubicBezTo>
                  <a:cubicBezTo>
                    <a:pt x="9" y="257"/>
                    <a:pt x="13" y="260"/>
                    <a:pt x="17" y="260"/>
                  </a:cubicBezTo>
                  <a:cubicBezTo>
                    <a:pt x="17" y="261"/>
                    <a:pt x="17" y="261"/>
                    <a:pt x="17" y="262"/>
                  </a:cubicBezTo>
                  <a:cubicBezTo>
                    <a:pt x="18" y="265"/>
                    <a:pt x="20" y="268"/>
                    <a:pt x="23" y="270"/>
                  </a:cubicBezTo>
                  <a:cubicBezTo>
                    <a:pt x="26" y="273"/>
                    <a:pt x="30" y="275"/>
                    <a:pt x="34" y="274"/>
                  </a:cubicBezTo>
                  <a:cubicBezTo>
                    <a:pt x="37" y="273"/>
                    <a:pt x="38" y="271"/>
                    <a:pt x="38" y="269"/>
                  </a:cubicBezTo>
                  <a:cubicBezTo>
                    <a:pt x="40" y="269"/>
                    <a:pt x="42" y="270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6" y="275"/>
                    <a:pt x="51" y="277"/>
                    <a:pt x="55" y="277"/>
                  </a:cubicBezTo>
                  <a:cubicBezTo>
                    <a:pt x="60" y="278"/>
                    <a:pt x="69" y="278"/>
                    <a:pt x="69" y="271"/>
                  </a:cubicBezTo>
                  <a:cubicBezTo>
                    <a:pt x="69" y="271"/>
                    <a:pt x="69" y="270"/>
                    <a:pt x="69" y="270"/>
                  </a:cubicBezTo>
                  <a:cubicBezTo>
                    <a:pt x="84" y="271"/>
                    <a:pt x="100" y="270"/>
                    <a:pt x="115" y="270"/>
                  </a:cubicBezTo>
                  <a:cubicBezTo>
                    <a:pt x="118" y="270"/>
                    <a:pt x="121" y="269"/>
                    <a:pt x="123" y="268"/>
                  </a:cubicBezTo>
                  <a:cubicBezTo>
                    <a:pt x="124" y="270"/>
                    <a:pt x="126" y="272"/>
                    <a:pt x="129" y="272"/>
                  </a:cubicBezTo>
                  <a:cubicBezTo>
                    <a:pt x="131" y="271"/>
                    <a:pt x="134" y="270"/>
                    <a:pt x="135" y="268"/>
                  </a:cubicBezTo>
                  <a:cubicBezTo>
                    <a:pt x="135" y="266"/>
                    <a:pt x="136" y="265"/>
                    <a:pt x="135" y="263"/>
                  </a:cubicBezTo>
                  <a:cubicBezTo>
                    <a:pt x="135" y="262"/>
                    <a:pt x="134" y="261"/>
                    <a:pt x="134" y="260"/>
                  </a:cubicBezTo>
                  <a:cubicBezTo>
                    <a:pt x="138" y="257"/>
                    <a:pt x="141" y="251"/>
                    <a:pt x="142" y="245"/>
                  </a:cubicBezTo>
                  <a:cubicBezTo>
                    <a:pt x="142" y="245"/>
                    <a:pt x="142" y="244"/>
                    <a:pt x="142" y="243"/>
                  </a:cubicBezTo>
                  <a:cubicBezTo>
                    <a:pt x="142" y="241"/>
                    <a:pt x="142" y="238"/>
                    <a:pt x="141" y="236"/>
                  </a:cubicBezTo>
                  <a:cubicBezTo>
                    <a:pt x="142" y="235"/>
                    <a:pt x="143" y="234"/>
                    <a:pt x="144" y="233"/>
                  </a:cubicBezTo>
                  <a:cubicBezTo>
                    <a:pt x="145" y="229"/>
                    <a:pt x="144" y="224"/>
                    <a:pt x="144" y="220"/>
                  </a:cubicBezTo>
                  <a:cubicBezTo>
                    <a:pt x="144" y="218"/>
                    <a:pt x="143" y="217"/>
                    <a:pt x="143" y="215"/>
                  </a:cubicBezTo>
                  <a:cubicBezTo>
                    <a:pt x="143" y="212"/>
                    <a:pt x="143" y="209"/>
                    <a:pt x="143" y="206"/>
                  </a:cubicBezTo>
                  <a:cubicBezTo>
                    <a:pt x="142" y="204"/>
                    <a:pt x="142" y="203"/>
                    <a:pt x="142" y="202"/>
                  </a:cubicBezTo>
                  <a:cubicBezTo>
                    <a:pt x="149" y="198"/>
                    <a:pt x="144" y="176"/>
                    <a:pt x="141" y="165"/>
                  </a:cubicBezTo>
                  <a:cubicBezTo>
                    <a:pt x="141" y="165"/>
                    <a:pt x="141" y="165"/>
                    <a:pt x="141" y="164"/>
                  </a:cubicBezTo>
                  <a:cubicBezTo>
                    <a:pt x="144" y="161"/>
                    <a:pt x="143" y="156"/>
                    <a:pt x="142" y="151"/>
                  </a:cubicBezTo>
                  <a:cubicBezTo>
                    <a:pt x="142" y="149"/>
                    <a:pt x="142" y="147"/>
                    <a:pt x="142" y="145"/>
                  </a:cubicBezTo>
                  <a:cubicBezTo>
                    <a:pt x="142" y="143"/>
                    <a:pt x="141" y="142"/>
                    <a:pt x="141" y="141"/>
                  </a:cubicBezTo>
                  <a:cubicBezTo>
                    <a:pt x="141" y="140"/>
                    <a:pt x="141" y="138"/>
                    <a:pt x="140" y="137"/>
                  </a:cubicBezTo>
                  <a:cubicBezTo>
                    <a:pt x="141" y="137"/>
                    <a:pt x="141" y="137"/>
                    <a:pt x="141" y="136"/>
                  </a:cubicBezTo>
                  <a:cubicBezTo>
                    <a:pt x="145" y="130"/>
                    <a:pt x="144" y="123"/>
                    <a:pt x="142" y="115"/>
                  </a:cubicBezTo>
                  <a:cubicBezTo>
                    <a:pt x="146" y="110"/>
                    <a:pt x="145" y="104"/>
                    <a:pt x="144" y="98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8" y="93"/>
                    <a:pt x="148" y="88"/>
                    <a:pt x="147" y="82"/>
                  </a:cubicBezTo>
                  <a:close/>
                  <a:moveTo>
                    <a:pt x="136" y="111"/>
                  </a:moveTo>
                  <a:cubicBezTo>
                    <a:pt x="135" y="114"/>
                    <a:pt x="135" y="117"/>
                    <a:pt x="136" y="121"/>
                  </a:cubicBezTo>
                  <a:cubicBezTo>
                    <a:pt x="136" y="123"/>
                    <a:pt x="136" y="126"/>
                    <a:pt x="136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0" y="133"/>
                    <a:pt x="132" y="140"/>
                    <a:pt x="132" y="146"/>
                  </a:cubicBezTo>
                  <a:cubicBezTo>
                    <a:pt x="132" y="153"/>
                    <a:pt x="131" y="161"/>
                    <a:pt x="134" y="167"/>
                  </a:cubicBezTo>
                  <a:cubicBezTo>
                    <a:pt x="133" y="173"/>
                    <a:pt x="132" y="178"/>
                    <a:pt x="132" y="184"/>
                  </a:cubicBezTo>
                  <a:cubicBezTo>
                    <a:pt x="132" y="189"/>
                    <a:pt x="132" y="198"/>
                    <a:pt x="136" y="201"/>
                  </a:cubicBezTo>
                  <a:cubicBezTo>
                    <a:pt x="137" y="203"/>
                    <a:pt x="137" y="205"/>
                    <a:pt x="137" y="207"/>
                  </a:cubicBezTo>
                  <a:cubicBezTo>
                    <a:pt x="137" y="209"/>
                    <a:pt x="137" y="210"/>
                    <a:pt x="137" y="211"/>
                  </a:cubicBezTo>
                  <a:cubicBezTo>
                    <a:pt x="136" y="213"/>
                    <a:pt x="135" y="216"/>
                    <a:pt x="135" y="218"/>
                  </a:cubicBezTo>
                  <a:cubicBezTo>
                    <a:pt x="135" y="219"/>
                    <a:pt x="135" y="220"/>
                    <a:pt x="134" y="222"/>
                  </a:cubicBezTo>
                  <a:cubicBezTo>
                    <a:pt x="132" y="221"/>
                    <a:pt x="130" y="223"/>
                    <a:pt x="129" y="225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07" y="221"/>
                    <a:pt x="87" y="224"/>
                    <a:pt x="66" y="226"/>
                  </a:cubicBezTo>
                  <a:cubicBezTo>
                    <a:pt x="61" y="226"/>
                    <a:pt x="57" y="225"/>
                    <a:pt x="52" y="224"/>
                  </a:cubicBezTo>
                  <a:cubicBezTo>
                    <a:pt x="47" y="223"/>
                    <a:pt x="42" y="224"/>
                    <a:pt x="39" y="227"/>
                  </a:cubicBezTo>
                  <a:cubicBezTo>
                    <a:pt x="33" y="224"/>
                    <a:pt x="27" y="222"/>
                    <a:pt x="20" y="221"/>
                  </a:cubicBezTo>
                  <a:cubicBezTo>
                    <a:pt x="19" y="221"/>
                    <a:pt x="19" y="221"/>
                    <a:pt x="18" y="221"/>
                  </a:cubicBezTo>
                  <a:cubicBezTo>
                    <a:pt x="18" y="221"/>
                    <a:pt x="18" y="221"/>
                    <a:pt x="18" y="221"/>
                  </a:cubicBezTo>
                  <a:cubicBezTo>
                    <a:pt x="19" y="218"/>
                    <a:pt x="18" y="214"/>
                    <a:pt x="18" y="211"/>
                  </a:cubicBezTo>
                  <a:cubicBezTo>
                    <a:pt x="19" y="207"/>
                    <a:pt x="20" y="203"/>
                    <a:pt x="19" y="198"/>
                  </a:cubicBezTo>
                  <a:cubicBezTo>
                    <a:pt x="22" y="194"/>
                    <a:pt x="20" y="188"/>
                    <a:pt x="20" y="183"/>
                  </a:cubicBezTo>
                  <a:cubicBezTo>
                    <a:pt x="19" y="179"/>
                    <a:pt x="19" y="175"/>
                    <a:pt x="19" y="171"/>
                  </a:cubicBezTo>
                  <a:cubicBezTo>
                    <a:pt x="18" y="166"/>
                    <a:pt x="16" y="162"/>
                    <a:pt x="16" y="158"/>
                  </a:cubicBezTo>
                  <a:cubicBezTo>
                    <a:pt x="16" y="155"/>
                    <a:pt x="16" y="152"/>
                    <a:pt x="16" y="149"/>
                  </a:cubicBezTo>
                  <a:cubicBezTo>
                    <a:pt x="16" y="148"/>
                    <a:pt x="16" y="147"/>
                    <a:pt x="16" y="146"/>
                  </a:cubicBezTo>
                  <a:cubicBezTo>
                    <a:pt x="19" y="142"/>
                    <a:pt x="18" y="136"/>
                    <a:pt x="18" y="131"/>
                  </a:cubicBezTo>
                  <a:cubicBezTo>
                    <a:pt x="18" y="127"/>
                    <a:pt x="18" y="123"/>
                    <a:pt x="18" y="120"/>
                  </a:cubicBezTo>
                  <a:cubicBezTo>
                    <a:pt x="19" y="119"/>
                    <a:pt x="20" y="118"/>
                    <a:pt x="20" y="116"/>
                  </a:cubicBezTo>
                  <a:cubicBezTo>
                    <a:pt x="22" y="104"/>
                    <a:pt x="21" y="88"/>
                    <a:pt x="16" y="77"/>
                  </a:cubicBezTo>
                  <a:cubicBezTo>
                    <a:pt x="18" y="69"/>
                    <a:pt x="18" y="60"/>
                    <a:pt x="18" y="52"/>
                  </a:cubicBezTo>
                  <a:cubicBezTo>
                    <a:pt x="18" y="52"/>
                    <a:pt x="19" y="52"/>
                    <a:pt x="20" y="52"/>
                  </a:cubicBezTo>
                  <a:cubicBezTo>
                    <a:pt x="24" y="51"/>
                    <a:pt x="28" y="50"/>
                    <a:pt x="32" y="51"/>
                  </a:cubicBezTo>
                  <a:cubicBezTo>
                    <a:pt x="36" y="51"/>
                    <a:pt x="40" y="52"/>
                    <a:pt x="45" y="51"/>
                  </a:cubicBezTo>
                  <a:cubicBezTo>
                    <a:pt x="46" y="50"/>
                    <a:pt x="46" y="50"/>
                    <a:pt x="47" y="50"/>
                  </a:cubicBezTo>
                  <a:cubicBezTo>
                    <a:pt x="61" y="52"/>
                    <a:pt x="77" y="52"/>
                    <a:pt x="91" y="49"/>
                  </a:cubicBezTo>
                  <a:cubicBezTo>
                    <a:pt x="93" y="51"/>
                    <a:pt x="96" y="52"/>
                    <a:pt x="100" y="52"/>
                  </a:cubicBezTo>
                  <a:cubicBezTo>
                    <a:pt x="109" y="52"/>
                    <a:pt x="117" y="52"/>
                    <a:pt x="126" y="52"/>
                  </a:cubicBezTo>
                  <a:cubicBezTo>
                    <a:pt x="130" y="52"/>
                    <a:pt x="134" y="50"/>
                    <a:pt x="137" y="48"/>
                  </a:cubicBezTo>
                  <a:cubicBezTo>
                    <a:pt x="136" y="51"/>
                    <a:pt x="137" y="53"/>
                    <a:pt x="137" y="55"/>
                  </a:cubicBezTo>
                  <a:cubicBezTo>
                    <a:pt x="137" y="58"/>
                    <a:pt x="136" y="61"/>
                    <a:pt x="137" y="64"/>
                  </a:cubicBezTo>
                  <a:cubicBezTo>
                    <a:pt x="135" y="70"/>
                    <a:pt x="137" y="77"/>
                    <a:pt x="137" y="82"/>
                  </a:cubicBezTo>
                  <a:cubicBezTo>
                    <a:pt x="137" y="83"/>
                    <a:pt x="137" y="84"/>
                    <a:pt x="138" y="85"/>
                  </a:cubicBezTo>
                  <a:cubicBezTo>
                    <a:pt x="137" y="90"/>
                    <a:pt x="136" y="94"/>
                    <a:pt x="136" y="98"/>
                  </a:cubicBezTo>
                  <a:cubicBezTo>
                    <a:pt x="135" y="103"/>
                    <a:pt x="135" y="107"/>
                    <a:pt x="136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2" name="Freeform 51"/>
            <p:cNvSpPr>
              <a:spLocks/>
            </p:cNvSpPr>
            <p:nvPr/>
          </p:nvSpPr>
          <p:spPr bwMode="auto">
            <a:xfrm>
              <a:off x="-1311275" y="2062163"/>
              <a:ext cx="65087" cy="106363"/>
            </a:xfrm>
            <a:custGeom>
              <a:avLst/>
              <a:gdLst>
                <a:gd name="T0" fmla="*/ 25 w 25"/>
                <a:gd name="T1" fmla="*/ 0 h 41"/>
                <a:gd name="T2" fmla="*/ 6 w 25"/>
                <a:gd name="T3" fmla="*/ 41 h 41"/>
                <a:gd name="T4" fmla="*/ 7 w 25"/>
                <a:gd name="T5" fmla="*/ 40 h 41"/>
                <a:gd name="T6" fmla="*/ 9 w 25"/>
                <a:gd name="T7" fmla="*/ 19 h 41"/>
                <a:gd name="T8" fmla="*/ 25 w 25"/>
                <a:gd name="T9" fmla="*/ 0 h 41"/>
                <a:gd name="T10" fmla="*/ 25 w 2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41">
                  <a:moveTo>
                    <a:pt x="25" y="0"/>
                  </a:moveTo>
                  <a:cubicBezTo>
                    <a:pt x="6" y="0"/>
                    <a:pt x="0" y="27"/>
                    <a:pt x="6" y="41"/>
                  </a:cubicBezTo>
                  <a:cubicBezTo>
                    <a:pt x="6" y="41"/>
                    <a:pt x="7" y="41"/>
                    <a:pt x="7" y="40"/>
                  </a:cubicBezTo>
                  <a:cubicBezTo>
                    <a:pt x="9" y="33"/>
                    <a:pt x="8" y="26"/>
                    <a:pt x="9" y="19"/>
                  </a:cubicBezTo>
                  <a:cubicBezTo>
                    <a:pt x="11" y="11"/>
                    <a:pt x="16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3" name="Freeform 52"/>
            <p:cNvSpPr>
              <a:spLocks/>
            </p:cNvSpPr>
            <p:nvPr/>
          </p:nvSpPr>
          <p:spPr bwMode="auto">
            <a:xfrm>
              <a:off x="-1311275" y="2132013"/>
              <a:ext cx="22225" cy="574675"/>
            </a:xfrm>
            <a:custGeom>
              <a:avLst/>
              <a:gdLst>
                <a:gd name="T0" fmla="*/ 4 w 9"/>
                <a:gd name="T1" fmla="*/ 1 h 221"/>
                <a:gd name="T2" fmla="*/ 3 w 9"/>
                <a:gd name="T3" fmla="*/ 219 h 221"/>
                <a:gd name="T4" fmla="*/ 6 w 9"/>
                <a:gd name="T5" fmla="*/ 219 h 221"/>
                <a:gd name="T6" fmla="*/ 5 w 9"/>
                <a:gd name="T7" fmla="*/ 1 h 221"/>
                <a:gd name="T8" fmla="*/ 4 w 9"/>
                <a:gd name="T9" fmla="*/ 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1">
                  <a:moveTo>
                    <a:pt x="4" y="1"/>
                  </a:moveTo>
                  <a:cubicBezTo>
                    <a:pt x="0" y="73"/>
                    <a:pt x="0" y="147"/>
                    <a:pt x="3" y="219"/>
                  </a:cubicBezTo>
                  <a:cubicBezTo>
                    <a:pt x="3" y="221"/>
                    <a:pt x="6" y="221"/>
                    <a:pt x="6" y="219"/>
                  </a:cubicBezTo>
                  <a:cubicBezTo>
                    <a:pt x="9" y="147"/>
                    <a:pt x="9" y="73"/>
                    <a:pt x="5" y="1"/>
                  </a:cubicBezTo>
                  <a:cubicBezTo>
                    <a:pt x="5" y="0"/>
                    <a:pt x="4" y="0"/>
                    <a:pt x="4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4" name="Freeform 53"/>
            <p:cNvSpPr>
              <a:spLocks/>
            </p:cNvSpPr>
            <p:nvPr/>
          </p:nvSpPr>
          <p:spPr bwMode="auto">
            <a:xfrm>
              <a:off x="-1301750" y="2698750"/>
              <a:ext cx="142875" cy="80963"/>
            </a:xfrm>
            <a:custGeom>
              <a:avLst/>
              <a:gdLst>
                <a:gd name="T0" fmla="*/ 1 w 55"/>
                <a:gd name="T1" fmla="*/ 1 h 31"/>
                <a:gd name="T2" fmla="*/ 55 w 55"/>
                <a:gd name="T3" fmla="*/ 28 h 31"/>
                <a:gd name="T4" fmla="*/ 55 w 55"/>
                <a:gd name="T5" fmla="*/ 27 h 31"/>
                <a:gd name="T6" fmla="*/ 4 w 55"/>
                <a:gd name="T7" fmla="*/ 1 h 31"/>
                <a:gd name="T8" fmla="*/ 1 w 55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1">
                  <a:moveTo>
                    <a:pt x="1" y="1"/>
                  </a:moveTo>
                  <a:cubicBezTo>
                    <a:pt x="0" y="30"/>
                    <a:pt x="33" y="31"/>
                    <a:pt x="55" y="28"/>
                  </a:cubicBezTo>
                  <a:cubicBezTo>
                    <a:pt x="55" y="28"/>
                    <a:pt x="55" y="27"/>
                    <a:pt x="55" y="27"/>
                  </a:cubicBezTo>
                  <a:cubicBezTo>
                    <a:pt x="35" y="24"/>
                    <a:pt x="4" y="31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5" name="Freeform 54"/>
            <p:cNvSpPr>
              <a:spLocks/>
            </p:cNvSpPr>
            <p:nvPr/>
          </p:nvSpPr>
          <p:spPr bwMode="auto">
            <a:xfrm>
              <a:off x="-1171575" y="2763838"/>
              <a:ext cx="92075" cy="9525"/>
            </a:xfrm>
            <a:custGeom>
              <a:avLst/>
              <a:gdLst>
                <a:gd name="T0" fmla="*/ 1 w 35"/>
                <a:gd name="T1" fmla="*/ 0 h 4"/>
                <a:gd name="T2" fmla="*/ 35 w 35"/>
                <a:gd name="T3" fmla="*/ 2 h 4"/>
                <a:gd name="T4" fmla="*/ 35 w 35"/>
                <a:gd name="T5" fmla="*/ 2 h 4"/>
                <a:gd name="T6" fmla="*/ 1 w 35"/>
                <a:gd name="T7" fmla="*/ 0 h 4"/>
                <a:gd name="T8" fmla="*/ 1 w 3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">
                  <a:moveTo>
                    <a:pt x="1" y="0"/>
                  </a:moveTo>
                  <a:cubicBezTo>
                    <a:pt x="11" y="4"/>
                    <a:pt x="24" y="4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24" y="0"/>
                    <a:pt x="12" y="2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6" name="Freeform 55"/>
            <p:cNvSpPr>
              <a:spLocks/>
            </p:cNvSpPr>
            <p:nvPr/>
          </p:nvSpPr>
          <p:spPr bwMode="auto">
            <a:xfrm>
              <a:off x="-1098550" y="2763838"/>
              <a:ext cx="101600" cy="12700"/>
            </a:xfrm>
            <a:custGeom>
              <a:avLst/>
              <a:gdLst>
                <a:gd name="T0" fmla="*/ 1 w 39"/>
                <a:gd name="T1" fmla="*/ 2 h 5"/>
                <a:gd name="T2" fmla="*/ 39 w 39"/>
                <a:gd name="T3" fmla="*/ 0 h 5"/>
                <a:gd name="T4" fmla="*/ 39 w 39"/>
                <a:gd name="T5" fmla="*/ 0 h 5"/>
                <a:gd name="T6" fmla="*/ 1 w 39"/>
                <a:gd name="T7" fmla="*/ 2 h 5"/>
                <a:gd name="T8" fmla="*/ 1 w 3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">
                  <a:moveTo>
                    <a:pt x="1" y="2"/>
                  </a:moveTo>
                  <a:cubicBezTo>
                    <a:pt x="13" y="5"/>
                    <a:pt x="26" y="4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6" y="0"/>
                    <a:pt x="13" y="0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7" name="Freeform 56"/>
            <p:cNvSpPr>
              <a:spLocks/>
            </p:cNvSpPr>
            <p:nvPr/>
          </p:nvSpPr>
          <p:spPr bwMode="auto">
            <a:xfrm>
              <a:off x="-1246188" y="2051050"/>
              <a:ext cx="246062" cy="28575"/>
            </a:xfrm>
            <a:custGeom>
              <a:avLst/>
              <a:gdLst>
                <a:gd name="T0" fmla="*/ 1 w 95"/>
                <a:gd name="T1" fmla="*/ 3 h 11"/>
                <a:gd name="T2" fmla="*/ 38 w 95"/>
                <a:gd name="T3" fmla="*/ 8 h 11"/>
                <a:gd name="T4" fmla="*/ 94 w 95"/>
                <a:gd name="T5" fmla="*/ 5 h 11"/>
                <a:gd name="T6" fmla="*/ 94 w 95"/>
                <a:gd name="T7" fmla="*/ 3 h 11"/>
                <a:gd name="T8" fmla="*/ 48 w 95"/>
                <a:gd name="T9" fmla="*/ 4 h 11"/>
                <a:gd name="T10" fmla="*/ 2 w 95"/>
                <a:gd name="T11" fmla="*/ 1 h 11"/>
                <a:gd name="T12" fmla="*/ 1 w 95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1" y="3"/>
                  </a:moveTo>
                  <a:cubicBezTo>
                    <a:pt x="8" y="11"/>
                    <a:pt x="29" y="8"/>
                    <a:pt x="38" y="8"/>
                  </a:cubicBezTo>
                  <a:cubicBezTo>
                    <a:pt x="56" y="8"/>
                    <a:pt x="77" y="9"/>
                    <a:pt x="94" y="5"/>
                  </a:cubicBezTo>
                  <a:cubicBezTo>
                    <a:pt x="94" y="5"/>
                    <a:pt x="95" y="4"/>
                    <a:pt x="94" y="3"/>
                  </a:cubicBezTo>
                  <a:cubicBezTo>
                    <a:pt x="79" y="0"/>
                    <a:pt x="62" y="3"/>
                    <a:pt x="48" y="4"/>
                  </a:cubicBezTo>
                  <a:cubicBezTo>
                    <a:pt x="32" y="5"/>
                    <a:pt x="17" y="4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8" name="Freeform 57"/>
            <p:cNvSpPr>
              <a:spLocks/>
            </p:cNvSpPr>
            <p:nvPr/>
          </p:nvSpPr>
          <p:spPr bwMode="auto">
            <a:xfrm>
              <a:off x="-1009650" y="2055813"/>
              <a:ext cx="73025" cy="122238"/>
            </a:xfrm>
            <a:custGeom>
              <a:avLst/>
              <a:gdLst>
                <a:gd name="T0" fmla="*/ 1 w 28"/>
                <a:gd name="T1" fmla="*/ 3 h 47"/>
                <a:gd name="T2" fmla="*/ 26 w 28"/>
                <a:gd name="T3" fmla="*/ 47 h 47"/>
                <a:gd name="T4" fmla="*/ 27 w 28"/>
                <a:gd name="T5" fmla="*/ 46 h 47"/>
                <a:gd name="T6" fmla="*/ 22 w 28"/>
                <a:gd name="T7" fmla="*/ 13 h 47"/>
                <a:gd name="T8" fmla="*/ 0 w 28"/>
                <a:gd name="T9" fmla="*/ 2 h 47"/>
                <a:gd name="T10" fmla="*/ 1 w 28"/>
                <a:gd name="T11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7">
                  <a:moveTo>
                    <a:pt x="1" y="3"/>
                  </a:moveTo>
                  <a:cubicBezTo>
                    <a:pt x="28" y="1"/>
                    <a:pt x="19" y="30"/>
                    <a:pt x="26" y="47"/>
                  </a:cubicBezTo>
                  <a:cubicBezTo>
                    <a:pt x="26" y="47"/>
                    <a:pt x="27" y="47"/>
                    <a:pt x="27" y="46"/>
                  </a:cubicBezTo>
                  <a:cubicBezTo>
                    <a:pt x="27" y="36"/>
                    <a:pt x="26" y="22"/>
                    <a:pt x="22" y="13"/>
                  </a:cubicBezTo>
                  <a:cubicBezTo>
                    <a:pt x="18" y="3"/>
                    <a:pt x="10" y="0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9" name="Freeform 58"/>
            <p:cNvSpPr>
              <a:spLocks/>
            </p:cNvSpPr>
            <p:nvPr/>
          </p:nvSpPr>
          <p:spPr bwMode="auto">
            <a:xfrm>
              <a:off x="-952500" y="2160588"/>
              <a:ext cx="28575" cy="368300"/>
            </a:xfrm>
            <a:custGeom>
              <a:avLst/>
              <a:gdLst>
                <a:gd name="T0" fmla="*/ 4 w 11"/>
                <a:gd name="T1" fmla="*/ 0 h 142"/>
                <a:gd name="T2" fmla="*/ 4 w 11"/>
                <a:gd name="T3" fmla="*/ 142 h 142"/>
                <a:gd name="T4" fmla="*/ 5 w 11"/>
                <a:gd name="T5" fmla="*/ 142 h 142"/>
                <a:gd name="T6" fmla="*/ 5 w 11"/>
                <a:gd name="T7" fmla="*/ 0 h 142"/>
                <a:gd name="T8" fmla="*/ 4 w 1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2">
                  <a:moveTo>
                    <a:pt x="4" y="0"/>
                  </a:moveTo>
                  <a:cubicBezTo>
                    <a:pt x="1" y="46"/>
                    <a:pt x="0" y="96"/>
                    <a:pt x="4" y="142"/>
                  </a:cubicBezTo>
                  <a:cubicBezTo>
                    <a:pt x="4" y="142"/>
                    <a:pt x="5" y="142"/>
                    <a:pt x="5" y="142"/>
                  </a:cubicBezTo>
                  <a:cubicBezTo>
                    <a:pt x="6" y="96"/>
                    <a:pt x="11" y="46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0" name="Freeform 59"/>
            <p:cNvSpPr>
              <a:spLocks/>
            </p:cNvSpPr>
            <p:nvPr/>
          </p:nvSpPr>
          <p:spPr bwMode="auto">
            <a:xfrm>
              <a:off x="-960438" y="2482850"/>
              <a:ext cx="41275" cy="241300"/>
            </a:xfrm>
            <a:custGeom>
              <a:avLst/>
              <a:gdLst>
                <a:gd name="T0" fmla="*/ 5 w 16"/>
                <a:gd name="T1" fmla="*/ 0 h 93"/>
                <a:gd name="T2" fmla="*/ 9 w 16"/>
                <a:gd name="T3" fmla="*/ 92 h 93"/>
                <a:gd name="T4" fmla="*/ 10 w 16"/>
                <a:gd name="T5" fmla="*/ 92 h 93"/>
                <a:gd name="T6" fmla="*/ 6 w 16"/>
                <a:gd name="T7" fmla="*/ 0 h 93"/>
                <a:gd name="T8" fmla="*/ 5 w 16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3">
                  <a:moveTo>
                    <a:pt x="5" y="0"/>
                  </a:moveTo>
                  <a:cubicBezTo>
                    <a:pt x="10" y="31"/>
                    <a:pt x="0" y="63"/>
                    <a:pt x="9" y="92"/>
                  </a:cubicBezTo>
                  <a:cubicBezTo>
                    <a:pt x="9" y="93"/>
                    <a:pt x="10" y="92"/>
                    <a:pt x="10" y="92"/>
                  </a:cubicBezTo>
                  <a:cubicBezTo>
                    <a:pt x="5" y="62"/>
                    <a:pt x="16" y="29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1" name="Freeform 60"/>
            <p:cNvSpPr>
              <a:spLocks/>
            </p:cNvSpPr>
            <p:nvPr/>
          </p:nvSpPr>
          <p:spPr bwMode="auto">
            <a:xfrm>
              <a:off x="-1054100" y="2678113"/>
              <a:ext cx="146050" cy="119063"/>
            </a:xfrm>
            <a:custGeom>
              <a:avLst/>
              <a:gdLst>
                <a:gd name="T0" fmla="*/ 42 w 56"/>
                <a:gd name="T1" fmla="*/ 1 h 46"/>
                <a:gd name="T2" fmla="*/ 32 w 56"/>
                <a:gd name="T3" fmla="*/ 28 h 46"/>
                <a:gd name="T4" fmla="*/ 2 w 56"/>
                <a:gd name="T5" fmla="*/ 32 h 46"/>
                <a:gd name="T6" fmla="*/ 1 w 56"/>
                <a:gd name="T7" fmla="*/ 34 h 46"/>
                <a:gd name="T8" fmla="*/ 45 w 56"/>
                <a:gd name="T9" fmla="*/ 1 h 46"/>
                <a:gd name="T10" fmla="*/ 42 w 56"/>
                <a:gd name="T11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6">
                  <a:moveTo>
                    <a:pt x="42" y="1"/>
                  </a:moveTo>
                  <a:cubicBezTo>
                    <a:pt x="44" y="12"/>
                    <a:pt x="42" y="21"/>
                    <a:pt x="32" y="28"/>
                  </a:cubicBezTo>
                  <a:cubicBezTo>
                    <a:pt x="22" y="33"/>
                    <a:pt x="12" y="31"/>
                    <a:pt x="2" y="32"/>
                  </a:cubicBezTo>
                  <a:cubicBezTo>
                    <a:pt x="1" y="32"/>
                    <a:pt x="0" y="33"/>
                    <a:pt x="1" y="34"/>
                  </a:cubicBezTo>
                  <a:cubicBezTo>
                    <a:pt x="21" y="46"/>
                    <a:pt x="56" y="25"/>
                    <a:pt x="45" y="1"/>
                  </a:cubicBezTo>
                  <a:cubicBezTo>
                    <a:pt x="44" y="0"/>
                    <a:pt x="42" y="0"/>
                    <a:pt x="42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2" name="Freeform 61"/>
            <p:cNvSpPr>
              <a:spLocks/>
            </p:cNvSpPr>
            <p:nvPr/>
          </p:nvSpPr>
          <p:spPr bwMode="auto">
            <a:xfrm>
              <a:off x="-1309688" y="2120900"/>
              <a:ext cx="23812" cy="379413"/>
            </a:xfrm>
            <a:custGeom>
              <a:avLst/>
              <a:gdLst>
                <a:gd name="T0" fmla="*/ 5 w 9"/>
                <a:gd name="T1" fmla="*/ 1 h 146"/>
                <a:gd name="T2" fmla="*/ 0 w 9"/>
                <a:gd name="T3" fmla="*/ 64 h 146"/>
                <a:gd name="T4" fmla="*/ 5 w 9"/>
                <a:gd name="T5" fmla="*/ 145 h 146"/>
                <a:gd name="T6" fmla="*/ 7 w 9"/>
                <a:gd name="T7" fmla="*/ 145 h 146"/>
                <a:gd name="T8" fmla="*/ 5 w 9"/>
                <a:gd name="T9" fmla="*/ 72 h 146"/>
                <a:gd name="T10" fmla="*/ 6 w 9"/>
                <a:gd name="T11" fmla="*/ 1 h 146"/>
                <a:gd name="T12" fmla="*/ 5 w 9"/>
                <a:gd name="T13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6">
                  <a:moveTo>
                    <a:pt x="5" y="1"/>
                  </a:moveTo>
                  <a:cubicBezTo>
                    <a:pt x="0" y="22"/>
                    <a:pt x="0" y="43"/>
                    <a:pt x="0" y="64"/>
                  </a:cubicBezTo>
                  <a:cubicBezTo>
                    <a:pt x="1" y="91"/>
                    <a:pt x="2" y="119"/>
                    <a:pt x="5" y="145"/>
                  </a:cubicBezTo>
                  <a:cubicBezTo>
                    <a:pt x="5" y="146"/>
                    <a:pt x="6" y="146"/>
                    <a:pt x="7" y="145"/>
                  </a:cubicBezTo>
                  <a:cubicBezTo>
                    <a:pt x="9" y="121"/>
                    <a:pt x="6" y="96"/>
                    <a:pt x="5" y="72"/>
                  </a:cubicBezTo>
                  <a:cubicBezTo>
                    <a:pt x="3" y="48"/>
                    <a:pt x="4" y="25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3" name="Freeform 62"/>
            <p:cNvSpPr>
              <a:spLocks/>
            </p:cNvSpPr>
            <p:nvPr/>
          </p:nvSpPr>
          <p:spPr bwMode="auto">
            <a:xfrm>
              <a:off x="-1311275" y="2368550"/>
              <a:ext cx="20637" cy="241300"/>
            </a:xfrm>
            <a:custGeom>
              <a:avLst/>
              <a:gdLst>
                <a:gd name="T0" fmla="*/ 2 w 8"/>
                <a:gd name="T1" fmla="*/ 0 h 93"/>
                <a:gd name="T2" fmla="*/ 3 w 8"/>
                <a:gd name="T3" fmla="*/ 46 h 93"/>
                <a:gd name="T4" fmla="*/ 6 w 8"/>
                <a:gd name="T5" fmla="*/ 92 h 93"/>
                <a:gd name="T6" fmla="*/ 7 w 8"/>
                <a:gd name="T7" fmla="*/ 92 h 93"/>
                <a:gd name="T8" fmla="*/ 7 w 8"/>
                <a:gd name="T9" fmla="*/ 46 h 93"/>
                <a:gd name="T10" fmla="*/ 3 w 8"/>
                <a:gd name="T11" fmla="*/ 0 h 93"/>
                <a:gd name="T12" fmla="*/ 2 w 8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3">
                  <a:moveTo>
                    <a:pt x="2" y="0"/>
                  </a:moveTo>
                  <a:cubicBezTo>
                    <a:pt x="0" y="15"/>
                    <a:pt x="2" y="31"/>
                    <a:pt x="3" y="46"/>
                  </a:cubicBezTo>
                  <a:cubicBezTo>
                    <a:pt x="3" y="62"/>
                    <a:pt x="3" y="77"/>
                    <a:pt x="6" y="92"/>
                  </a:cubicBezTo>
                  <a:cubicBezTo>
                    <a:pt x="6" y="93"/>
                    <a:pt x="7" y="93"/>
                    <a:pt x="7" y="92"/>
                  </a:cubicBezTo>
                  <a:cubicBezTo>
                    <a:pt x="8" y="77"/>
                    <a:pt x="7" y="62"/>
                    <a:pt x="7" y="46"/>
                  </a:cubicBezTo>
                  <a:cubicBezTo>
                    <a:pt x="6" y="31"/>
                    <a:pt x="7" y="15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4" name="Freeform 63"/>
            <p:cNvSpPr>
              <a:spLocks/>
            </p:cNvSpPr>
            <p:nvPr/>
          </p:nvSpPr>
          <p:spPr bwMode="auto">
            <a:xfrm>
              <a:off x="-1301750" y="2503488"/>
              <a:ext cx="12700" cy="163513"/>
            </a:xfrm>
            <a:custGeom>
              <a:avLst/>
              <a:gdLst>
                <a:gd name="T0" fmla="*/ 0 w 5"/>
                <a:gd name="T1" fmla="*/ 0 h 63"/>
                <a:gd name="T2" fmla="*/ 2 w 5"/>
                <a:gd name="T3" fmla="*/ 62 h 63"/>
                <a:gd name="T4" fmla="*/ 3 w 5"/>
                <a:gd name="T5" fmla="*/ 62 h 63"/>
                <a:gd name="T6" fmla="*/ 1 w 5"/>
                <a:gd name="T7" fmla="*/ 0 h 63"/>
                <a:gd name="T8" fmla="*/ 0 w 5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3">
                  <a:moveTo>
                    <a:pt x="0" y="0"/>
                  </a:moveTo>
                  <a:cubicBezTo>
                    <a:pt x="1" y="21"/>
                    <a:pt x="0" y="42"/>
                    <a:pt x="2" y="62"/>
                  </a:cubicBezTo>
                  <a:cubicBezTo>
                    <a:pt x="2" y="63"/>
                    <a:pt x="3" y="63"/>
                    <a:pt x="3" y="62"/>
                  </a:cubicBezTo>
                  <a:cubicBezTo>
                    <a:pt x="5" y="41"/>
                    <a:pt x="4" y="2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5" name="Freeform 64"/>
            <p:cNvSpPr>
              <a:spLocks/>
            </p:cNvSpPr>
            <p:nvPr/>
          </p:nvSpPr>
          <p:spPr bwMode="auto">
            <a:xfrm>
              <a:off x="-1309688" y="2609850"/>
              <a:ext cx="20637" cy="120650"/>
            </a:xfrm>
            <a:custGeom>
              <a:avLst/>
              <a:gdLst>
                <a:gd name="T0" fmla="*/ 3 w 8"/>
                <a:gd name="T1" fmla="*/ 1 h 46"/>
                <a:gd name="T2" fmla="*/ 7 w 8"/>
                <a:gd name="T3" fmla="*/ 45 h 46"/>
                <a:gd name="T4" fmla="*/ 8 w 8"/>
                <a:gd name="T5" fmla="*/ 45 h 46"/>
                <a:gd name="T6" fmla="*/ 5 w 8"/>
                <a:gd name="T7" fmla="*/ 1 h 46"/>
                <a:gd name="T8" fmla="*/ 3 w 8"/>
                <a:gd name="T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6">
                  <a:moveTo>
                    <a:pt x="3" y="1"/>
                  </a:moveTo>
                  <a:cubicBezTo>
                    <a:pt x="2" y="15"/>
                    <a:pt x="0" y="32"/>
                    <a:pt x="7" y="45"/>
                  </a:cubicBezTo>
                  <a:cubicBezTo>
                    <a:pt x="7" y="46"/>
                    <a:pt x="8" y="46"/>
                    <a:pt x="8" y="45"/>
                  </a:cubicBezTo>
                  <a:cubicBezTo>
                    <a:pt x="8" y="30"/>
                    <a:pt x="5" y="16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6" name="Freeform 65"/>
            <p:cNvSpPr>
              <a:spLocks/>
            </p:cNvSpPr>
            <p:nvPr/>
          </p:nvSpPr>
          <p:spPr bwMode="auto">
            <a:xfrm>
              <a:off x="-1314450" y="2659063"/>
              <a:ext cx="60325" cy="96838"/>
            </a:xfrm>
            <a:custGeom>
              <a:avLst/>
              <a:gdLst>
                <a:gd name="T0" fmla="*/ 7 w 23"/>
                <a:gd name="T1" fmla="*/ 0 h 37"/>
                <a:gd name="T2" fmla="*/ 21 w 23"/>
                <a:gd name="T3" fmla="*/ 37 h 37"/>
                <a:gd name="T4" fmla="*/ 22 w 23"/>
                <a:gd name="T5" fmla="*/ 36 h 37"/>
                <a:gd name="T6" fmla="*/ 10 w 23"/>
                <a:gd name="T7" fmla="*/ 23 h 37"/>
                <a:gd name="T8" fmla="*/ 8 w 23"/>
                <a:gd name="T9" fmla="*/ 0 h 37"/>
                <a:gd name="T10" fmla="*/ 7 w 23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7">
                  <a:moveTo>
                    <a:pt x="7" y="0"/>
                  </a:moveTo>
                  <a:cubicBezTo>
                    <a:pt x="0" y="12"/>
                    <a:pt x="5" y="35"/>
                    <a:pt x="21" y="37"/>
                  </a:cubicBezTo>
                  <a:cubicBezTo>
                    <a:pt x="22" y="37"/>
                    <a:pt x="23" y="36"/>
                    <a:pt x="22" y="36"/>
                  </a:cubicBezTo>
                  <a:cubicBezTo>
                    <a:pt x="18" y="32"/>
                    <a:pt x="13" y="28"/>
                    <a:pt x="10" y="23"/>
                  </a:cubicBezTo>
                  <a:cubicBezTo>
                    <a:pt x="6" y="16"/>
                    <a:pt x="6" y="8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7" name="Freeform 66"/>
            <p:cNvSpPr>
              <a:spLocks/>
            </p:cNvSpPr>
            <p:nvPr/>
          </p:nvSpPr>
          <p:spPr bwMode="auto">
            <a:xfrm>
              <a:off x="-1298575" y="2695575"/>
              <a:ext cx="66675" cy="65088"/>
            </a:xfrm>
            <a:custGeom>
              <a:avLst/>
              <a:gdLst>
                <a:gd name="T0" fmla="*/ 0 w 26"/>
                <a:gd name="T1" fmla="*/ 0 h 25"/>
                <a:gd name="T2" fmla="*/ 26 w 26"/>
                <a:gd name="T3" fmla="*/ 25 h 25"/>
                <a:gd name="T4" fmla="*/ 26 w 26"/>
                <a:gd name="T5" fmla="*/ 24 h 25"/>
                <a:gd name="T6" fmla="*/ 11 w 26"/>
                <a:gd name="T7" fmla="*/ 14 h 25"/>
                <a:gd name="T8" fmla="*/ 0 w 26"/>
                <a:gd name="T9" fmla="*/ 0 h 25"/>
                <a:gd name="T10" fmla="*/ 0 w 2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5">
                  <a:moveTo>
                    <a:pt x="0" y="0"/>
                  </a:moveTo>
                  <a:cubicBezTo>
                    <a:pt x="3" y="11"/>
                    <a:pt x="13" y="24"/>
                    <a:pt x="26" y="25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1" y="20"/>
                    <a:pt x="16" y="18"/>
                    <a:pt x="11" y="14"/>
                  </a:cubicBezTo>
                  <a:cubicBezTo>
                    <a:pt x="7" y="10"/>
                    <a:pt x="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8" name="Freeform 67"/>
            <p:cNvSpPr>
              <a:spLocks/>
            </p:cNvSpPr>
            <p:nvPr/>
          </p:nvSpPr>
          <p:spPr bwMode="auto">
            <a:xfrm>
              <a:off x="-1257300" y="2744788"/>
              <a:ext cx="73025" cy="28575"/>
            </a:xfrm>
            <a:custGeom>
              <a:avLst/>
              <a:gdLst>
                <a:gd name="T0" fmla="*/ 1 w 28"/>
                <a:gd name="T1" fmla="*/ 2 h 11"/>
                <a:gd name="T2" fmla="*/ 28 w 28"/>
                <a:gd name="T3" fmla="*/ 8 h 11"/>
                <a:gd name="T4" fmla="*/ 28 w 28"/>
                <a:gd name="T5" fmla="*/ 7 h 11"/>
                <a:gd name="T6" fmla="*/ 2 w 28"/>
                <a:gd name="T7" fmla="*/ 0 h 11"/>
                <a:gd name="T8" fmla="*/ 1 w 2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1">
                  <a:moveTo>
                    <a:pt x="1" y="2"/>
                  </a:moveTo>
                  <a:cubicBezTo>
                    <a:pt x="8" y="9"/>
                    <a:pt x="18" y="11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18" y="7"/>
                    <a:pt x="10" y="5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9" name="Freeform 68"/>
            <p:cNvSpPr>
              <a:spLocks/>
            </p:cNvSpPr>
            <p:nvPr/>
          </p:nvSpPr>
          <p:spPr bwMode="auto">
            <a:xfrm>
              <a:off x="-1260475" y="2752725"/>
              <a:ext cx="80962" cy="11113"/>
            </a:xfrm>
            <a:custGeom>
              <a:avLst/>
              <a:gdLst>
                <a:gd name="T0" fmla="*/ 0 w 31"/>
                <a:gd name="T1" fmla="*/ 1 h 4"/>
                <a:gd name="T2" fmla="*/ 31 w 31"/>
                <a:gd name="T3" fmla="*/ 3 h 4"/>
                <a:gd name="T4" fmla="*/ 31 w 31"/>
                <a:gd name="T5" fmla="*/ 2 h 4"/>
                <a:gd name="T6" fmla="*/ 1 w 31"/>
                <a:gd name="T7" fmla="*/ 0 h 4"/>
                <a:gd name="T8" fmla="*/ 0 w 31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0" y="1"/>
                  </a:moveTo>
                  <a:cubicBezTo>
                    <a:pt x="10" y="4"/>
                    <a:pt x="21" y="4"/>
                    <a:pt x="31" y="3"/>
                  </a:cubicBezTo>
                  <a:cubicBezTo>
                    <a:pt x="31" y="3"/>
                    <a:pt x="31" y="2"/>
                    <a:pt x="31" y="2"/>
                  </a:cubicBezTo>
                  <a:cubicBezTo>
                    <a:pt x="21" y="1"/>
                    <a:pt x="10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0" name="Freeform 69"/>
            <p:cNvSpPr>
              <a:spLocks/>
            </p:cNvSpPr>
            <p:nvPr/>
          </p:nvSpPr>
          <p:spPr bwMode="auto">
            <a:xfrm>
              <a:off x="-1200150" y="2747963"/>
              <a:ext cx="106362" cy="20638"/>
            </a:xfrm>
            <a:custGeom>
              <a:avLst/>
              <a:gdLst>
                <a:gd name="T0" fmla="*/ 1 w 41"/>
                <a:gd name="T1" fmla="*/ 3 h 8"/>
                <a:gd name="T2" fmla="*/ 18 w 41"/>
                <a:gd name="T3" fmla="*/ 8 h 8"/>
                <a:gd name="T4" fmla="*/ 40 w 41"/>
                <a:gd name="T5" fmla="*/ 5 h 8"/>
                <a:gd name="T6" fmla="*/ 40 w 41"/>
                <a:gd name="T7" fmla="*/ 3 h 8"/>
                <a:gd name="T8" fmla="*/ 22 w 41"/>
                <a:gd name="T9" fmla="*/ 4 h 8"/>
                <a:gd name="T10" fmla="*/ 2 w 41"/>
                <a:gd name="T11" fmla="*/ 1 h 8"/>
                <a:gd name="T12" fmla="*/ 1 w 41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">
                  <a:moveTo>
                    <a:pt x="1" y="3"/>
                  </a:moveTo>
                  <a:cubicBezTo>
                    <a:pt x="5" y="8"/>
                    <a:pt x="12" y="8"/>
                    <a:pt x="18" y="8"/>
                  </a:cubicBezTo>
                  <a:cubicBezTo>
                    <a:pt x="25" y="8"/>
                    <a:pt x="34" y="8"/>
                    <a:pt x="40" y="5"/>
                  </a:cubicBezTo>
                  <a:cubicBezTo>
                    <a:pt x="41" y="5"/>
                    <a:pt x="41" y="3"/>
                    <a:pt x="40" y="3"/>
                  </a:cubicBezTo>
                  <a:cubicBezTo>
                    <a:pt x="34" y="2"/>
                    <a:pt x="28" y="4"/>
                    <a:pt x="22" y="4"/>
                  </a:cubicBezTo>
                  <a:cubicBezTo>
                    <a:pt x="15" y="5"/>
                    <a:pt x="9" y="3"/>
                    <a:pt x="2" y="1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1" name="Freeform 70"/>
            <p:cNvSpPr>
              <a:spLocks/>
            </p:cNvSpPr>
            <p:nvPr/>
          </p:nvSpPr>
          <p:spPr bwMode="auto">
            <a:xfrm>
              <a:off x="-1181100" y="2751138"/>
              <a:ext cx="130175" cy="20638"/>
            </a:xfrm>
            <a:custGeom>
              <a:avLst/>
              <a:gdLst>
                <a:gd name="T0" fmla="*/ 1 w 50"/>
                <a:gd name="T1" fmla="*/ 5 h 8"/>
                <a:gd name="T2" fmla="*/ 19 w 50"/>
                <a:gd name="T3" fmla="*/ 7 h 8"/>
                <a:gd name="T4" fmla="*/ 49 w 50"/>
                <a:gd name="T5" fmla="*/ 6 h 8"/>
                <a:gd name="T6" fmla="*/ 49 w 50"/>
                <a:gd name="T7" fmla="*/ 5 h 8"/>
                <a:gd name="T8" fmla="*/ 22 w 50"/>
                <a:gd name="T9" fmla="*/ 2 h 8"/>
                <a:gd name="T10" fmla="*/ 1 w 50"/>
                <a:gd name="T11" fmla="*/ 5 h 8"/>
                <a:gd name="T12" fmla="*/ 1 w 5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1" y="5"/>
                  </a:moveTo>
                  <a:cubicBezTo>
                    <a:pt x="6" y="8"/>
                    <a:pt x="14" y="7"/>
                    <a:pt x="19" y="7"/>
                  </a:cubicBezTo>
                  <a:cubicBezTo>
                    <a:pt x="29" y="6"/>
                    <a:pt x="39" y="8"/>
                    <a:pt x="49" y="6"/>
                  </a:cubicBezTo>
                  <a:cubicBezTo>
                    <a:pt x="49" y="6"/>
                    <a:pt x="50" y="5"/>
                    <a:pt x="49" y="5"/>
                  </a:cubicBezTo>
                  <a:cubicBezTo>
                    <a:pt x="41" y="0"/>
                    <a:pt x="30" y="2"/>
                    <a:pt x="22" y="2"/>
                  </a:cubicBezTo>
                  <a:cubicBezTo>
                    <a:pt x="15" y="3"/>
                    <a:pt x="6" y="2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2" name="Freeform 71"/>
            <p:cNvSpPr>
              <a:spLocks/>
            </p:cNvSpPr>
            <p:nvPr/>
          </p:nvSpPr>
          <p:spPr bwMode="auto">
            <a:xfrm>
              <a:off x="-1109663" y="2755900"/>
              <a:ext cx="96837" cy="15875"/>
            </a:xfrm>
            <a:custGeom>
              <a:avLst/>
              <a:gdLst>
                <a:gd name="T0" fmla="*/ 0 w 37"/>
                <a:gd name="T1" fmla="*/ 4 h 6"/>
                <a:gd name="T2" fmla="*/ 37 w 37"/>
                <a:gd name="T3" fmla="*/ 2 h 6"/>
                <a:gd name="T4" fmla="*/ 37 w 37"/>
                <a:gd name="T5" fmla="*/ 1 h 6"/>
                <a:gd name="T6" fmla="*/ 0 w 37"/>
                <a:gd name="T7" fmla="*/ 3 h 6"/>
                <a:gd name="T8" fmla="*/ 0 w 3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">
                  <a:moveTo>
                    <a:pt x="0" y="4"/>
                  </a:moveTo>
                  <a:cubicBezTo>
                    <a:pt x="12" y="6"/>
                    <a:pt x="26" y="6"/>
                    <a:pt x="37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25" y="0"/>
                    <a:pt x="12" y="0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3" name="Freeform 72"/>
            <p:cNvSpPr>
              <a:spLocks/>
            </p:cNvSpPr>
            <p:nvPr/>
          </p:nvSpPr>
          <p:spPr bwMode="auto">
            <a:xfrm>
              <a:off x="-1216025" y="2759075"/>
              <a:ext cx="142875" cy="20638"/>
            </a:xfrm>
            <a:custGeom>
              <a:avLst/>
              <a:gdLst>
                <a:gd name="T0" fmla="*/ 2 w 55"/>
                <a:gd name="T1" fmla="*/ 6 h 8"/>
                <a:gd name="T2" fmla="*/ 54 w 55"/>
                <a:gd name="T3" fmla="*/ 3 h 8"/>
                <a:gd name="T4" fmla="*/ 54 w 55"/>
                <a:gd name="T5" fmla="*/ 1 h 8"/>
                <a:gd name="T6" fmla="*/ 28 w 55"/>
                <a:gd name="T7" fmla="*/ 2 h 8"/>
                <a:gd name="T8" fmla="*/ 2 w 55"/>
                <a:gd name="T9" fmla="*/ 3 h 8"/>
                <a:gd name="T10" fmla="*/ 2 w 5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8">
                  <a:moveTo>
                    <a:pt x="2" y="6"/>
                  </a:moveTo>
                  <a:cubicBezTo>
                    <a:pt x="18" y="7"/>
                    <a:pt x="38" y="8"/>
                    <a:pt x="54" y="3"/>
                  </a:cubicBezTo>
                  <a:cubicBezTo>
                    <a:pt x="55" y="3"/>
                    <a:pt x="54" y="2"/>
                    <a:pt x="54" y="1"/>
                  </a:cubicBezTo>
                  <a:cubicBezTo>
                    <a:pt x="45" y="0"/>
                    <a:pt x="36" y="1"/>
                    <a:pt x="28" y="2"/>
                  </a:cubicBezTo>
                  <a:cubicBezTo>
                    <a:pt x="19" y="2"/>
                    <a:pt x="10" y="2"/>
                    <a:pt x="2" y="3"/>
                  </a:cubicBezTo>
                  <a:cubicBezTo>
                    <a:pt x="0" y="3"/>
                    <a:pt x="0" y="5"/>
                    <a:pt x="2" y="6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4" name="Freeform 73"/>
            <p:cNvSpPr>
              <a:spLocks/>
            </p:cNvSpPr>
            <p:nvPr/>
          </p:nvSpPr>
          <p:spPr bwMode="auto">
            <a:xfrm>
              <a:off x="-1098550" y="2752725"/>
              <a:ext cx="85725" cy="14288"/>
            </a:xfrm>
            <a:custGeom>
              <a:avLst/>
              <a:gdLst>
                <a:gd name="T0" fmla="*/ 1 w 33"/>
                <a:gd name="T1" fmla="*/ 2 h 5"/>
                <a:gd name="T2" fmla="*/ 33 w 33"/>
                <a:gd name="T3" fmla="*/ 1 h 5"/>
                <a:gd name="T4" fmla="*/ 33 w 33"/>
                <a:gd name="T5" fmla="*/ 0 h 5"/>
                <a:gd name="T6" fmla="*/ 1 w 33"/>
                <a:gd name="T7" fmla="*/ 2 h 5"/>
                <a:gd name="T8" fmla="*/ 1 w 3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">
                  <a:moveTo>
                    <a:pt x="1" y="2"/>
                  </a:moveTo>
                  <a:cubicBezTo>
                    <a:pt x="12" y="3"/>
                    <a:pt x="22" y="5"/>
                    <a:pt x="33" y="1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22" y="0"/>
                    <a:pt x="11" y="1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5" name="Freeform 74"/>
            <p:cNvSpPr>
              <a:spLocks/>
            </p:cNvSpPr>
            <p:nvPr/>
          </p:nvSpPr>
          <p:spPr bwMode="auto">
            <a:xfrm>
              <a:off x="-1020763" y="2751138"/>
              <a:ext cx="31750" cy="12700"/>
            </a:xfrm>
            <a:custGeom>
              <a:avLst/>
              <a:gdLst>
                <a:gd name="T0" fmla="*/ 0 w 12"/>
                <a:gd name="T1" fmla="*/ 1 h 5"/>
                <a:gd name="T2" fmla="*/ 1 w 12"/>
                <a:gd name="T3" fmla="*/ 3 h 5"/>
                <a:gd name="T4" fmla="*/ 1 w 12"/>
                <a:gd name="T5" fmla="*/ 4 h 5"/>
                <a:gd name="T6" fmla="*/ 6 w 12"/>
                <a:gd name="T7" fmla="*/ 5 h 5"/>
                <a:gd name="T8" fmla="*/ 11 w 12"/>
                <a:gd name="T9" fmla="*/ 2 h 5"/>
                <a:gd name="T10" fmla="*/ 11 w 12"/>
                <a:gd name="T11" fmla="*/ 0 h 5"/>
                <a:gd name="T12" fmla="*/ 5 w 12"/>
                <a:gd name="T13" fmla="*/ 2 h 5"/>
                <a:gd name="T14" fmla="*/ 3 w 12"/>
                <a:gd name="T15" fmla="*/ 2 h 5"/>
                <a:gd name="T16" fmla="*/ 2 w 12"/>
                <a:gd name="T17" fmla="*/ 2 h 5"/>
                <a:gd name="T18" fmla="*/ 1 w 12"/>
                <a:gd name="T19" fmla="*/ 1 h 5"/>
                <a:gd name="T20" fmla="*/ 0 w 12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5"/>
                    <a:pt x="4" y="5"/>
                    <a:pt x="6" y="5"/>
                  </a:cubicBezTo>
                  <a:cubicBezTo>
                    <a:pt x="8" y="5"/>
                    <a:pt x="10" y="3"/>
                    <a:pt x="11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7" y="1"/>
                    <a:pt x="5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2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6" name="Freeform 75"/>
            <p:cNvSpPr>
              <a:spLocks/>
            </p:cNvSpPr>
            <p:nvPr/>
          </p:nvSpPr>
          <p:spPr bwMode="auto">
            <a:xfrm>
              <a:off x="-1009650" y="2752725"/>
              <a:ext cx="23812" cy="7938"/>
            </a:xfrm>
            <a:custGeom>
              <a:avLst/>
              <a:gdLst>
                <a:gd name="T0" fmla="*/ 1 w 9"/>
                <a:gd name="T1" fmla="*/ 2 h 3"/>
                <a:gd name="T2" fmla="*/ 5 w 9"/>
                <a:gd name="T3" fmla="*/ 3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2 h 3"/>
                <a:gd name="T10" fmla="*/ 1 w 9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1" y="2"/>
                  </a:moveTo>
                  <a:cubicBezTo>
                    <a:pt x="2" y="2"/>
                    <a:pt x="4" y="3"/>
                    <a:pt x="5" y="3"/>
                  </a:cubicBezTo>
                  <a:cubicBezTo>
                    <a:pt x="7" y="2"/>
                    <a:pt x="8" y="2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6" y="1"/>
                    <a:pt x="3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7" name="Freeform 76"/>
            <p:cNvSpPr>
              <a:spLocks/>
            </p:cNvSpPr>
            <p:nvPr/>
          </p:nvSpPr>
          <p:spPr bwMode="auto">
            <a:xfrm>
              <a:off x="-1274763" y="2055813"/>
              <a:ext cx="134937" cy="20638"/>
            </a:xfrm>
            <a:custGeom>
              <a:avLst/>
              <a:gdLst>
                <a:gd name="T0" fmla="*/ 2 w 52"/>
                <a:gd name="T1" fmla="*/ 7 h 8"/>
                <a:gd name="T2" fmla="*/ 51 w 52"/>
                <a:gd name="T3" fmla="*/ 4 h 8"/>
                <a:gd name="T4" fmla="*/ 51 w 52"/>
                <a:gd name="T5" fmla="*/ 3 h 8"/>
                <a:gd name="T6" fmla="*/ 22 w 52"/>
                <a:gd name="T7" fmla="*/ 0 h 8"/>
                <a:gd name="T8" fmla="*/ 1 w 52"/>
                <a:gd name="T9" fmla="*/ 6 h 8"/>
                <a:gd name="T10" fmla="*/ 2 w 52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">
                  <a:moveTo>
                    <a:pt x="2" y="7"/>
                  </a:moveTo>
                  <a:cubicBezTo>
                    <a:pt x="17" y="0"/>
                    <a:pt x="35" y="6"/>
                    <a:pt x="51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41" y="1"/>
                    <a:pt x="32" y="0"/>
                    <a:pt x="22" y="0"/>
                  </a:cubicBezTo>
                  <a:cubicBezTo>
                    <a:pt x="15" y="0"/>
                    <a:pt x="5" y="0"/>
                    <a:pt x="1" y="6"/>
                  </a:cubicBezTo>
                  <a:cubicBezTo>
                    <a:pt x="0" y="7"/>
                    <a:pt x="2" y="8"/>
                    <a:pt x="2" y="7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8" name="Freeform 77"/>
            <p:cNvSpPr>
              <a:spLocks/>
            </p:cNvSpPr>
            <p:nvPr/>
          </p:nvSpPr>
          <p:spPr bwMode="auto">
            <a:xfrm>
              <a:off x="-960438" y="2420938"/>
              <a:ext cx="33337" cy="314325"/>
            </a:xfrm>
            <a:custGeom>
              <a:avLst/>
              <a:gdLst>
                <a:gd name="T0" fmla="*/ 7 w 13"/>
                <a:gd name="T1" fmla="*/ 1 h 121"/>
                <a:gd name="T2" fmla="*/ 7 w 13"/>
                <a:gd name="T3" fmla="*/ 55 h 121"/>
                <a:gd name="T4" fmla="*/ 0 w 13"/>
                <a:gd name="T5" fmla="*/ 119 h 121"/>
                <a:gd name="T6" fmla="*/ 2 w 13"/>
                <a:gd name="T7" fmla="*/ 120 h 121"/>
                <a:gd name="T8" fmla="*/ 12 w 13"/>
                <a:gd name="T9" fmla="*/ 74 h 121"/>
                <a:gd name="T10" fmla="*/ 8 w 13"/>
                <a:gd name="T11" fmla="*/ 1 h 121"/>
                <a:gd name="T12" fmla="*/ 7 w 13"/>
                <a:gd name="T13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7" y="1"/>
                  </a:moveTo>
                  <a:cubicBezTo>
                    <a:pt x="3" y="18"/>
                    <a:pt x="6" y="37"/>
                    <a:pt x="7" y="55"/>
                  </a:cubicBezTo>
                  <a:cubicBezTo>
                    <a:pt x="9" y="78"/>
                    <a:pt x="5" y="97"/>
                    <a:pt x="0" y="119"/>
                  </a:cubicBezTo>
                  <a:cubicBezTo>
                    <a:pt x="0" y="120"/>
                    <a:pt x="1" y="121"/>
                    <a:pt x="2" y="120"/>
                  </a:cubicBezTo>
                  <a:cubicBezTo>
                    <a:pt x="12" y="107"/>
                    <a:pt x="12" y="89"/>
                    <a:pt x="12" y="74"/>
                  </a:cubicBezTo>
                  <a:cubicBezTo>
                    <a:pt x="13" y="50"/>
                    <a:pt x="9" y="25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9" name="Freeform 78"/>
            <p:cNvSpPr>
              <a:spLocks/>
            </p:cNvSpPr>
            <p:nvPr/>
          </p:nvSpPr>
          <p:spPr bwMode="auto">
            <a:xfrm>
              <a:off x="-989013" y="2709863"/>
              <a:ext cx="39687" cy="50800"/>
            </a:xfrm>
            <a:custGeom>
              <a:avLst/>
              <a:gdLst>
                <a:gd name="T0" fmla="*/ 14 w 15"/>
                <a:gd name="T1" fmla="*/ 0 h 20"/>
                <a:gd name="T2" fmla="*/ 11 w 15"/>
                <a:gd name="T3" fmla="*/ 4 h 20"/>
                <a:gd name="T4" fmla="*/ 8 w 15"/>
                <a:gd name="T5" fmla="*/ 10 h 20"/>
                <a:gd name="T6" fmla="*/ 3 w 15"/>
                <a:gd name="T7" fmla="*/ 14 h 20"/>
                <a:gd name="T8" fmla="*/ 0 w 15"/>
                <a:gd name="T9" fmla="*/ 18 h 20"/>
                <a:gd name="T10" fmla="*/ 1 w 15"/>
                <a:gd name="T11" fmla="*/ 19 h 20"/>
                <a:gd name="T12" fmla="*/ 10 w 15"/>
                <a:gd name="T13" fmla="*/ 12 h 20"/>
                <a:gd name="T14" fmla="*/ 14 w 15"/>
                <a:gd name="T15" fmla="*/ 7 h 20"/>
                <a:gd name="T16" fmla="*/ 15 w 15"/>
                <a:gd name="T17" fmla="*/ 4 h 20"/>
                <a:gd name="T18" fmla="*/ 15 w 15"/>
                <a:gd name="T19" fmla="*/ 1 h 20"/>
                <a:gd name="T20" fmla="*/ 14 w 15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0">
                  <a:moveTo>
                    <a:pt x="14" y="0"/>
                  </a:moveTo>
                  <a:cubicBezTo>
                    <a:pt x="14" y="2"/>
                    <a:pt x="12" y="3"/>
                    <a:pt x="11" y="4"/>
                  </a:cubicBezTo>
                  <a:cubicBezTo>
                    <a:pt x="10" y="6"/>
                    <a:pt x="9" y="8"/>
                    <a:pt x="8" y="10"/>
                  </a:cubicBezTo>
                  <a:cubicBezTo>
                    <a:pt x="6" y="11"/>
                    <a:pt x="5" y="13"/>
                    <a:pt x="3" y="14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5" y="20"/>
                    <a:pt x="8" y="15"/>
                    <a:pt x="10" y="12"/>
                  </a:cubicBezTo>
                  <a:cubicBezTo>
                    <a:pt x="12" y="11"/>
                    <a:pt x="13" y="9"/>
                    <a:pt x="14" y="7"/>
                  </a:cubicBezTo>
                  <a:cubicBezTo>
                    <a:pt x="14" y="6"/>
                    <a:pt x="14" y="5"/>
                    <a:pt x="15" y="4"/>
                  </a:cubicBezTo>
                  <a:cubicBezTo>
                    <a:pt x="15" y="3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0" name="Freeform 79"/>
            <p:cNvSpPr>
              <a:spLocks/>
            </p:cNvSpPr>
            <p:nvPr/>
          </p:nvSpPr>
          <p:spPr bwMode="auto">
            <a:xfrm>
              <a:off x="-1033463" y="2740025"/>
              <a:ext cx="69850" cy="31750"/>
            </a:xfrm>
            <a:custGeom>
              <a:avLst/>
              <a:gdLst>
                <a:gd name="T0" fmla="*/ 26 w 27"/>
                <a:gd name="T1" fmla="*/ 0 h 12"/>
                <a:gd name="T2" fmla="*/ 1 w 27"/>
                <a:gd name="T3" fmla="*/ 7 h 12"/>
                <a:gd name="T4" fmla="*/ 0 w 27"/>
                <a:gd name="T5" fmla="*/ 9 h 12"/>
                <a:gd name="T6" fmla="*/ 15 w 27"/>
                <a:gd name="T7" fmla="*/ 10 h 12"/>
                <a:gd name="T8" fmla="*/ 26 w 27"/>
                <a:gd name="T9" fmla="*/ 1 h 12"/>
                <a:gd name="T10" fmla="*/ 26 w 2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2">
                  <a:moveTo>
                    <a:pt x="26" y="0"/>
                  </a:moveTo>
                  <a:cubicBezTo>
                    <a:pt x="19" y="7"/>
                    <a:pt x="9" y="5"/>
                    <a:pt x="1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5" y="12"/>
                    <a:pt x="10" y="11"/>
                    <a:pt x="15" y="10"/>
                  </a:cubicBezTo>
                  <a:cubicBezTo>
                    <a:pt x="21" y="8"/>
                    <a:pt x="23" y="5"/>
                    <a:pt x="26" y="1"/>
                  </a:cubicBezTo>
                  <a:cubicBezTo>
                    <a:pt x="27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1" name="Freeform 80"/>
            <p:cNvSpPr>
              <a:spLocks/>
            </p:cNvSpPr>
            <p:nvPr/>
          </p:nvSpPr>
          <p:spPr bwMode="auto">
            <a:xfrm>
              <a:off x="-955675" y="2133600"/>
              <a:ext cx="26987" cy="307975"/>
            </a:xfrm>
            <a:custGeom>
              <a:avLst/>
              <a:gdLst>
                <a:gd name="T0" fmla="*/ 4 w 10"/>
                <a:gd name="T1" fmla="*/ 0 h 118"/>
                <a:gd name="T2" fmla="*/ 4 w 10"/>
                <a:gd name="T3" fmla="*/ 58 h 118"/>
                <a:gd name="T4" fmla="*/ 2 w 10"/>
                <a:gd name="T5" fmla="*/ 118 h 118"/>
                <a:gd name="T6" fmla="*/ 3 w 10"/>
                <a:gd name="T7" fmla="*/ 118 h 118"/>
                <a:gd name="T8" fmla="*/ 8 w 10"/>
                <a:gd name="T9" fmla="*/ 58 h 118"/>
                <a:gd name="T10" fmla="*/ 4 w 10"/>
                <a:gd name="T11" fmla="*/ 0 h 118"/>
                <a:gd name="T12" fmla="*/ 4 w 1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8">
                  <a:moveTo>
                    <a:pt x="4" y="0"/>
                  </a:moveTo>
                  <a:cubicBezTo>
                    <a:pt x="4" y="20"/>
                    <a:pt x="5" y="39"/>
                    <a:pt x="4" y="58"/>
                  </a:cubicBezTo>
                  <a:cubicBezTo>
                    <a:pt x="3" y="78"/>
                    <a:pt x="0" y="98"/>
                    <a:pt x="2" y="118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6" y="98"/>
                    <a:pt x="7" y="78"/>
                    <a:pt x="8" y="58"/>
                  </a:cubicBezTo>
                  <a:cubicBezTo>
                    <a:pt x="9" y="39"/>
                    <a:pt x="10" y="1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2" name="Freeform 81"/>
            <p:cNvSpPr>
              <a:spLocks/>
            </p:cNvSpPr>
            <p:nvPr/>
          </p:nvSpPr>
          <p:spPr bwMode="auto">
            <a:xfrm>
              <a:off x="-1014413" y="2058988"/>
              <a:ext cx="98425" cy="138113"/>
            </a:xfrm>
            <a:custGeom>
              <a:avLst/>
              <a:gdLst>
                <a:gd name="T0" fmla="*/ 0 w 38"/>
                <a:gd name="T1" fmla="*/ 2 h 53"/>
                <a:gd name="T2" fmla="*/ 25 w 38"/>
                <a:gd name="T3" fmla="*/ 18 h 53"/>
                <a:gd name="T4" fmla="*/ 29 w 38"/>
                <a:gd name="T5" fmla="*/ 52 h 53"/>
                <a:gd name="T6" fmla="*/ 31 w 38"/>
                <a:gd name="T7" fmla="*/ 52 h 53"/>
                <a:gd name="T8" fmla="*/ 1 w 38"/>
                <a:gd name="T9" fmla="*/ 1 h 53"/>
                <a:gd name="T10" fmla="*/ 0 w 38"/>
                <a:gd name="T11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3">
                  <a:moveTo>
                    <a:pt x="0" y="2"/>
                  </a:moveTo>
                  <a:cubicBezTo>
                    <a:pt x="10" y="6"/>
                    <a:pt x="19" y="8"/>
                    <a:pt x="25" y="18"/>
                  </a:cubicBezTo>
                  <a:cubicBezTo>
                    <a:pt x="30" y="29"/>
                    <a:pt x="27" y="41"/>
                    <a:pt x="29" y="52"/>
                  </a:cubicBezTo>
                  <a:cubicBezTo>
                    <a:pt x="29" y="53"/>
                    <a:pt x="31" y="53"/>
                    <a:pt x="31" y="52"/>
                  </a:cubicBezTo>
                  <a:cubicBezTo>
                    <a:pt x="38" y="30"/>
                    <a:pt x="27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3" name="Freeform 82"/>
            <p:cNvSpPr>
              <a:spLocks/>
            </p:cNvSpPr>
            <p:nvPr/>
          </p:nvSpPr>
          <p:spPr bwMode="auto">
            <a:xfrm>
              <a:off x="-1158875" y="2670175"/>
              <a:ext cx="42862" cy="53975"/>
            </a:xfrm>
            <a:custGeom>
              <a:avLst/>
              <a:gdLst>
                <a:gd name="T0" fmla="*/ 16 w 16"/>
                <a:gd name="T1" fmla="*/ 1 h 21"/>
                <a:gd name="T2" fmla="*/ 9 w 16"/>
                <a:gd name="T3" fmla="*/ 21 h 21"/>
                <a:gd name="T4" fmla="*/ 9 w 16"/>
                <a:gd name="T5" fmla="*/ 21 h 21"/>
                <a:gd name="T6" fmla="*/ 6 w 16"/>
                <a:gd name="T7" fmla="*/ 8 h 21"/>
                <a:gd name="T8" fmla="*/ 16 w 16"/>
                <a:gd name="T9" fmla="*/ 1 h 21"/>
                <a:gd name="T10" fmla="*/ 16 w 16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1">
                  <a:moveTo>
                    <a:pt x="16" y="1"/>
                  </a:moveTo>
                  <a:cubicBezTo>
                    <a:pt x="4" y="0"/>
                    <a:pt x="0" y="15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17"/>
                    <a:pt x="5" y="13"/>
                    <a:pt x="6" y="8"/>
                  </a:cubicBezTo>
                  <a:cubicBezTo>
                    <a:pt x="7" y="4"/>
                    <a:pt x="12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4" name="Freeform 83"/>
            <p:cNvSpPr>
              <a:spLocks/>
            </p:cNvSpPr>
            <p:nvPr/>
          </p:nvSpPr>
          <p:spPr bwMode="auto">
            <a:xfrm>
              <a:off x="-1150938" y="2698750"/>
              <a:ext cx="44450" cy="44450"/>
            </a:xfrm>
            <a:custGeom>
              <a:avLst/>
              <a:gdLst>
                <a:gd name="T0" fmla="*/ 0 w 17"/>
                <a:gd name="T1" fmla="*/ 0 h 17"/>
                <a:gd name="T2" fmla="*/ 4 w 17"/>
                <a:gd name="T3" fmla="*/ 11 h 17"/>
                <a:gd name="T4" fmla="*/ 17 w 17"/>
                <a:gd name="T5" fmla="*/ 14 h 17"/>
                <a:gd name="T6" fmla="*/ 17 w 17"/>
                <a:gd name="T7" fmla="*/ 13 h 17"/>
                <a:gd name="T8" fmla="*/ 7 w 17"/>
                <a:gd name="T9" fmla="*/ 10 h 17"/>
                <a:gd name="T10" fmla="*/ 1 w 17"/>
                <a:gd name="T11" fmla="*/ 0 h 17"/>
                <a:gd name="T12" fmla="*/ 0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0" y="5"/>
                    <a:pt x="1" y="9"/>
                    <a:pt x="4" y="11"/>
                  </a:cubicBezTo>
                  <a:cubicBezTo>
                    <a:pt x="7" y="14"/>
                    <a:pt x="13" y="17"/>
                    <a:pt x="17" y="14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4" y="11"/>
                    <a:pt x="10" y="12"/>
                    <a:pt x="7" y="10"/>
                  </a:cubicBezTo>
                  <a:cubicBezTo>
                    <a:pt x="4" y="8"/>
                    <a:pt x="2" y="4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5" name="Freeform 84"/>
            <p:cNvSpPr>
              <a:spLocks/>
            </p:cNvSpPr>
            <p:nvPr/>
          </p:nvSpPr>
          <p:spPr bwMode="auto">
            <a:xfrm>
              <a:off x="-1122363" y="2727325"/>
              <a:ext cx="39687" cy="11113"/>
            </a:xfrm>
            <a:custGeom>
              <a:avLst/>
              <a:gdLst>
                <a:gd name="T0" fmla="*/ 0 w 15"/>
                <a:gd name="T1" fmla="*/ 2 h 4"/>
                <a:gd name="T2" fmla="*/ 15 w 15"/>
                <a:gd name="T3" fmla="*/ 1 h 4"/>
                <a:gd name="T4" fmla="*/ 15 w 15"/>
                <a:gd name="T5" fmla="*/ 0 h 4"/>
                <a:gd name="T6" fmla="*/ 0 w 15"/>
                <a:gd name="T7" fmla="*/ 1 h 4"/>
                <a:gd name="T8" fmla="*/ 0 w 1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0" y="2"/>
                  </a:moveTo>
                  <a:cubicBezTo>
                    <a:pt x="5" y="4"/>
                    <a:pt x="11" y="4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1"/>
                    <a:pt x="5" y="2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6" name="Freeform 85"/>
            <p:cNvSpPr>
              <a:spLocks/>
            </p:cNvSpPr>
            <p:nvPr/>
          </p:nvSpPr>
          <p:spPr bwMode="auto">
            <a:xfrm>
              <a:off x="-1090613" y="2679700"/>
              <a:ext cx="17462" cy="52388"/>
            </a:xfrm>
            <a:custGeom>
              <a:avLst/>
              <a:gdLst>
                <a:gd name="T0" fmla="*/ 0 w 7"/>
                <a:gd name="T1" fmla="*/ 20 h 20"/>
                <a:gd name="T2" fmla="*/ 2 w 7"/>
                <a:gd name="T3" fmla="*/ 1 h 20"/>
                <a:gd name="T4" fmla="*/ 1 w 7"/>
                <a:gd name="T5" fmla="*/ 1 h 20"/>
                <a:gd name="T6" fmla="*/ 4 w 7"/>
                <a:gd name="T7" fmla="*/ 9 h 20"/>
                <a:gd name="T8" fmla="*/ 0 w 7"/>
                <a:gd name="T9" fmla="*/ 20 h 20"/>
                <a:gd name="T10" fmla="*/ 0 w 7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0">
                  <a:moveTo>
                    <a:pt x="0" y="20"/>
                  </a:moveTo>
                  <a:cubicBezTo>
                    <a:pt x="5" y="15"/>
                    <a:pt x="7" y="6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2" y="4"/>
                    <a:pt x="3" y="6"/>
                    <a:pt x="4" y="9"/>
                  </a:cubicBezTo>
                  <a:cubicBezTo>
                    <a:pt x="4" y="13"/>
                    <a:pt x="3" y="16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7" name="Freeform 86"/>
            <p:cNvSpPr>
              <a:spLocks/>
            </p:cNvSpPr>
            <p:nvPr/>
          </p:nvSpPr>
          <p:spPr bwMode="auto">
            <a:xfrm>
              <a:off x="-1135063" y="2665413"/>
              <a:ext cx="52387" cy="28575"/>
            </a:xfrm>
            <a:custGeom>
              <a:avLst/>
              <a:gdLst>
                <a:gd name="T0" fmla="*/ 20 w 20"/>
                <a:gd name="T1" fmla="*/ 11 h 11"/>
                <a:gd name="T2" fmla="*/ 13 w 20"/>
                <a:gd name="T3" fmla="*/ 4 h 11"/>
                <a:gd name="T4" fmla="*/ 1 w 20"/>
                <a:gd name="T5" fmla="*/ 2 h 11"/>
                <a:gd name="T6" fmla="*/ 1 w 20"/>
                <a:gd name="T7" fmla="*/ 3 h 11"/>
                <a:gd name="T8" fmla="*/ 10 w 20"/>
                <a:gd name="T9" fmla="*/ 6 h 11"/>
                <a:gd name="T10" fmla="*/ 20 w 20"/>
                <a:gd name="T11" fmla="*/ 11 h 11"/>
                <a:gd name="T12" fmla="*/ 20 w 2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1">
                  <a:moveTo>
                    <a:pt x="20" y="11"/>
                  </a:moveTo>
                  <a:cubicBezTo>
                    <a:pt x="19" y="7"/>
                    <a:pt x="17" y="5"/>
                    <a:pt x="13" y="4"/>
                  </a:cubicBezTo>
                  <a:cubicBezTo>
                    <a:pt x="10" y="2"/>
                    <a:pt x="5" y="0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3" y="7"/>
                    <a:pt x="17" y="9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8" name="Freeform 87"/>
            <p:cNvSpPr>
              <a:spLocks/>
            </p:cNvSpPr>
            <p:nvPr/>
          </p:nvSpPr>
          <p:spPr bwMode="auto">
            <a:xfrm>
              <a:off x="-1131888" y="2667000"/>
              <a:ext cx="57150" cy="28575"/>
            </a:xfrm>
            <a:custGeom>
              <a:avLst/>
              <a:gdLst>
                <a:gd name="T0" fmla="*/ 0 w 22"/>
                <a:gd name="T1" fmla="*/ 3 h 11"/>
                <a:gd name="T2" fmla="*/ 12 w 22"/>
                <a:gd name="T3" fmla="*/ 4 h 11"/>
                <a:gd name="T4" fmla="*/ 21 w 22"/>
                <a:gd name="T5" fmla="*/ 10 h 11"/>
                <a:gd name="T6" fmla="*/ 22 w 22"/>
                <a:gd name="T7" fmla="*/ 10 h 11"/>
                <a:gd name="T8" fmla="*/ 0 w 22"/>
                <a:gd name="T9" fmla="*/ 3 h 11"/>
                <a:gd name="T10" fmla="*/ 0 w 22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0" y="3"/>
                  </a:moveTo>
                  <a:cubicBezTo>
                    <a:pt x="4" y="2"/>
                    <a:pt x="8" y="3"/>
                    <a:pt x="12" y="4"/>
                  </a:cubicBezTo>
                  <a:cubicBezTo>
                    <a:pt x="16" y="5"/>
                    <a:pt x="18" y="8"/>
                    <a:pt x="21" y="10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19" y="2"/>
                    <a:pt x="7" y="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9" name="Freeform 88"/>
            <p:cNvSpPr>
              <a:spLocks/>
            </p:cNvSpPr>
            <p:nvPr/>
          </p:nvSpPr>
          <p:spPr bwMode="auto">
            <a:xfrm>
              <a:off x="-1087438" y="2679700"/>
              <a:ext cx="17462" cy="55563"/>
            </a:xfrm>
            <a:custGeom>
              <a:avLst/>
              <a:gdLst>
                <a:gd name="T0" fmla="*/ 0 w 7"/>
                <a:gd name="T1" fmla="*/ 1 h 21"/>
                <a:gd name="T2" fmla="*/ 4 w 7"/>
                <a:gd name="T3" fmla="*/ 10 h 21"/>
                <a:gd name="T4" fmla="*/ 1 w 7"/>
                <a:gd name="T5" fmla="*/ 19 h 21"/>
                <a:gd name="T6" fmla="*/ 2 w 7"/>
                <a:gd name="T7" fmla="*/ 20 h 21"/>
                <a:gd name="T8" fmla="*/ 7 w 7"/>
                <a:gd name="T9" fmla="*/ 10 h 21"/>
                <a:gd name="T10" fmla="*/ 1 w 7"/>
                <a:gd name="T11" fmla="*/ 0 h 21"/>
                <a:gd name="T12" fmla="*/ 0 w 7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0" y="1"/>
                  </a:moveTo>
                  <a:cubicBezTo>
                    <a:pt x="3" y="4"/>
                    <a:pt x="4" y="7"/>
                    <a:pt x="4" y="10"/>
                  </a:cubicBezTo>
                  <a:cubicBezTo>
                    <a:pt x="4" y="14"/>
                    <a:pt x="2" y="16"/>
                    <a:pt x="1" y="19"/>
                  </a:cubicBezTo>
                  <a:cubicBezTo>
                    <a:pt x="1" y="20"/>
                    <a:pt x="2" y="21"/>
                    <a:pt x="2" y="20"/>
                  </a:cubicBezTo>
                  <a:cubicBezTo>
                    <a:pt x="6" y="18"/>
                    <a:pt x="7" y="14"/>
                    <a:pt x="7" y="10"/>
                  </a:cubicBezTo>
                  <a:cubicBezTo>
                    <a:pt x="7" y="6"/>
                    <a:pt x="4" y="3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0" name="Freeform 89"/>
            <p:cNvSpPr>
              <a:spLocks/>
            </p:cNvSpPr>
            <p:nvPr/>
          </p:nvSpPr>
          <p:spPr bwMode="auto">
            <a:xfrm>
              <a:off x="-1122363" y="2714625"/>
              <a:ext cx="44450" cy="28575"/>
            </a:xfrm>
            <a:custGeom>
              <a:avLst/>
              <a:gdLst>
                <a:gd name="T0" fmla="*/ 16 w 17"/>
                <a:gd name="T1" fmla="*/ 1 h 11"/>
                <a:gd name="T2" fmla="*/ 9 w 17"/>
                <a:gd name="T3" fmla="*/ 7 h 11"/>
                <a:gd name="T4" fmla="*/ 0 w 17"/>
                <a:gd name="T5" fmla="*/ 7 h 11"/>
                <a:gd name="T6" fmla="*/ 0 w 17"/>
                <a:gd name="T7" fmla="*/ 8 h 11"/>
                <a:gd name="T8" fmla="*/ 10 w 17"/>
                <a:gd name="T9" fmla="*/ 9 h 11"/>
                <a:gd name="T10" fmla="*/ 17 w 17"/>
                <a:gd name="T11" fmla="*/ 1 h 11"/>
                <a:gd name="T12" fmla="*/ 16 w 17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6" y="1"/>
                  </a:moveTo>
                  <a:cubicBezTo>
                    <a:pt x="14" y="4"/>
                    <a:pt x="12" y="6"/>
                    <a:pt x="9" y="7"/>
                  </a:cubicBezTo>
                  <a:cubicBezTo>
                    <a:pt x="6" y="8"/>
                    <a:pt x="3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11"/>
                    <a:pt x="6" y="11"/>
                    <a:pt x="10" y="9"/>
                  </a:cubicBezTo>
                  <a:cubicBezTo>
                    <a:pt x="13" y="8"/>
                    <a:pt x="15" y="5"/>
                    <a:pt x="17" y="1"/>
                  </a:cubicBezTo>
                  <a:cubicBezTo>
                    <a:pt x="17" y="1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1" name="Freeform 90"/>
            <p:cNvSpPr>
              <a:spLocks/>
            </p:cNvSpPr>
            <p:nvPr/>
          </p:nvSpPr>
          <p:spPr bwMode="auto">
            <a:xfrm>
              <a:off x="-1158875" y="2673350"/>
              <a:ext cx="36512" cy="46038"/>
            </a:xfrm>
            <a:custGeom>
              <a:avLst/>
              <a:gdLst>
                <a:gd name="T0" fmla="*/ 14 w 14"/>
                <a:gd name="T1" fmla="*/ 1 h 18"/>
                <a:gd name="T2" fmla="*/ 9 w 14"/>
                <a:gd name="T3" fmla="*/ 18 h 18"/>
                <a:gd name="T4" fmla="*/ 9 w 14"/>
                <a:gd name="T5" fmla="*/ 17 h 18"/>
                <a:gd name="T6" fmla="*/ 7 w 14"/>
                <a:gd name="T7" fmla="*/ 8 h 18"/>
                <a:gd name="T8" fmla="*/ 14 w 14"/>
                <a:gd name="T9" fmla="*/ 1 h 18"/>
                <a:gd name="T10" fmla="*/ 14 w 14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4" y="1"/>
                  </a:moveTo>
                  <a:cubicBezTo>
                    <a:pt x="5" y="0"/>
                    <a:pt x="0" y="13"/>
                    <a:pt x="9" y="18"/>
                  </a:cubicBezTo>
                  <a:cubicBezTo>
                    <a:pt x="9" y="18"/>
                    <a:pt x="10" y="17"/>
                    <a:pt x="9" y="17"/>
                  </a:cubicBezTo>
                  <a:cubicBezTo>
                    <a:pt x="8" y="14"/>
                    <a:pt x="6" y="11"/>
                    <a:pt x="7" y="8"/>
                  </a:cubicBezTo>
                  <a:cubicBezTo>
                    <a:pt x="7" y="4"/>
                    <a:pt x="12" y="3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2" name="Freeform 91"/>
            <p:cNvSpPr>
              <a:spLocks/>
            </p:cNvSpPr>
            <p:nvPr/>
          </p:nvSpPr>
          <p:spPr bwMode="auto">
            <a:xfrm>
              <a:off x="-1119188" y="2667000"/>
              <a:ext cx="41275" cy="12700"/>
            </a:xfrm>
            <a:custGeom>
              <a:avLst/>
              <a:gdLst>
                <a:gd name="T0" fmla="*/ 1 w 16"/>
                <a:gd name="T1" fmla="*/ 1 h 5"/>
                <a:gd name="T2" fmla="*/ 4 w 16"/>
                <a:gd name="T3" fmla="*/ 1 h 5"/>
                <a:gd name="T4" fmla="*/ 8 w 16"/>
                <a:gd name="T5" fmla="*/ 2 h 5"/>
                <a:gd name="T6" fmla="*/ 15 w 16"/>
                <a:gd name="T7" fmla="*/ 5 h 5"/>
                <a:gd name="T8" fmla="*/ 16 w 16"/>
                <a:gd name="T9" fmla="*/ 4 h 5"/>
                <a:gd name="T10" fmla="*/ 9 w 16"/>
                <a:gd name="T11" fmla="*/ 1 h 5"/>
                <a:gd name="T12" fmla="*/ 5 w 16"/>
                <a:gd name="T13" fmla="*/ 0 h 5"/>
                <a:gd name="T14" fmla="*/ 1 w 16"/>
                <a:gd name="T15" fmla="*/ 0 h 5"/>
                <a:gd name="T16" fmla="*/ 1 w 16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1" y="1"/>
                  </a:moveTo>
                  <a:cubicBezTo>
                    <a:pt x="1" y="1"/>
                    <a:pt x="3" y="1"/>
                    <a:pt x="4" y="1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11" y="3"/>
                    <a:pt x="13" y="5"/>
                    <a:pt x="15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4" y="2"/>
                    <a:pt x="11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3" name="Freeform 92"/>
            <p:cNvSpPr>
              <a:spLocks/>
            </p:cNvSpPr>
            <p:nvPr/>
          </p:nvSpPr>
          <p:spPr bwMode="auto">
            <a:xfrm>
              <a:off x="-1093788" y="2674938"/>
              <a:ext cx="20637" cy="26988"/>
            </a:xfrm>
            <a:custGeom>
              <a:avLst/>
              <a:gdLst>
                <a:gd name="T0" fmla="*/ 0 w 8"/>
                <a:gd name="T1" fmla="*/ 0 h 10"/>
                <a:gd name="T2" fmla="*/ 4 w 8"/>
                <a:gd name="T3" fmla="*/ 5 h 10"/>
                <a:gd name="T4" fmla="*/ 8 w 8"/>
                <a:gd name="T5" fmla="*/ 10 h 10"/>
                <a:gd name="T6" fmla="*/ 8 w 8"/>
                <a:gd name="T7" fmla="*/ 10 h 10"/>
                <a:gd name="T8" fmla="*/ 6 w 8"/>
                <a:gd name="T9" fmla="*/ 3 h 10"/>
                <a:gd name="T10" fmla="*/ 0 w 8"/>
                <a:gd name="T11" fmla="*/ 0 h 10"/>
                <a:gd name="T12" fmla="*/ 0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  <a:cubicBezTo>
                    <a:pt x="6" y="6"/>
                    <a:pt x="6" y="8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7"/>
                    <a:pt x="7" y="5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4" name="Freeform 93"/>
            <p:cNvSpPr>
              <a:spLocks/>
            </p:cNvSpPr>
            <p:nvPr/>
          </p:nvSpPr>
          <p:spPr bwMode="auto">
            <a:xfrm>
              <a:off x="-1274763" y="2181225"/>
              <a:ext cx="233362" cy="11113"/>
            </a:xfrm>
            <a:custGeom>
              <a:avLst/>
              <a:gdLst>
                <a:gd name="T0" fmla="*/ 1 w 90"/>
                <a:gd name="T1" fmla="*/ 2 h 4"/>
                <a:gd name="T2" fmla="*/ 90 w 90"/>
                <a:gd name="T3" fmla="*/ 1 h 4"/>
                <a:gd name="T4" fmla="*/ 90 w 90"/>
                <a:gd name="T5" fmla="*/ 1 h 4"/>
                <a:gd name="T6" fmla="*/ 1 w 90"/>
                <a:gd name="T7" fmla="*/ 2 h 4"/>
                <a:gd name="T8" fmla="*/ 1 w 9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1" y="2"/>
                  </a:moveTo>
                  <a:cubicBezTo>
                    <a:pt x="30" y="3"/>
                    <a:pt x="60" y="4"/>
                    <a:pt x="90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60" y="0"/>
                    <a:pt x="30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5" name="Freeform 94"/>
            <p:cNvSpPr>
              <a:spLocks/>
            </p:cNvSpPr>
            <p:nvPr/>
          </p:nvSpPr>
          <p:spPr bwMode="auto">
            <a:xfrm>
              <a:off x="-1062038" y="2178050"/>
              <a:ext cx="104775" cy="11113"/>
            </a:xfrm>
            <a:custGeom>
              <a:avLst/>
              <a:gdLst>
                <a:gd name="T0" fmla="*/ 0 w 40"/>
                <a:gd name="T1" fmla="*/ 2 h 4"/>
                <a:gd name="T2" fmla="*/ 39 w 40"/>
                <a:gd name="T3" fmla="*/ 1 h 4"/>
                <a:gd name="T4" fmla="*/ 39 w 40"/>
                <a:gd name="T5" fmla="*/ 0 h 4"/>
                <a:gd name="T6" fmla="*/ 0 w 40"/>
                <a:gd name="T7" fmla="*/ 2 h 4"/>
                <a:gd name="T8" fmla="*/ 0 w 4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">
                  <a:moveTo>
                    <a:pt x="0" y="2"/>
                  </a:moveTo>
                  <a:cubicBezTo>
                    <a:pt x="12" y="4"/>
                    <a:pt x="26" y="4"/>
                    <a:pt x="39" y="1"/>
                  </a:cubicBezTo>
                  <a:cubicBezTo>
                    <a:pt x="40" y="1"/>
                    <a:pt x="39" y="0"/>
                    <a:pt x="39" y="0"/>
                  </a:cubicBezTo>
                  <a:cubicBezTo>
                    <a:pt x="26" y="0"/>
                    <a:pt x="13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6" name="Freeform 95"/>
            <p:cNvSpPr>
              <a:spLocks/>
            </p:cNvSpPr>
            <p:nvPr/>
          </p:nvSpPr>
          <p:spPr bwMode="auto">
            <a:xfrm>
              <a:off x="-1277938" y="2185988"/>
              <a:ext cx="17462" cy="455613"/>
            </a:xfrm>
            <a:custGeom>
              <a:avLst/>
              <a:gdLst>
                <a:gd name="T0" fmla="*/ 1 w 7"/>
                <a:gd name="T1" fmla="*/ 2 h 175"/>
                <a:gd name="T2" fmla="*/ 2 w 7"/>
                <a:gd name="T3" fmla="*/ 174 h 175"/>
                <a:gd name="T4" fmla="*/ 5 w 7"/>
                <a:gd name="T5" fmla="*/ 174 h 175"/>
                <a:gd name="T6" fmla="*/ 3 w 7"/>
                <a:gd name="T7" fmla="*/ 2 h 175"/>
                <a:gd name="T8" fmla="*/ 1 w 7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5">
                  <a:moveTo>
                    <a:pt x="1" y="2"/>
                  </a:moveTo>
                  <a:cubicBezTo>
                    <a:pt x="3" y="59"/>
                    <a:pt x="2" y="116"/>
                    <a:pt x="2" y="174"/>
                  </a:cubicBezTo>
                  <a:cubicBezTo>
                    <a:pt x="2" y="175"/>
                    <a:pt x="5" y="175"/>
                    <a:pt x="5" y="174"/>
                  </a:cubicBezTo>
                  <a:cubicBezTo>
                    <a:pt x="5" y="116"/>
                    <a:pt x="7" y="59"/>
                    <a:pt x="3" y="2"/>
                  </a:cubicBezTo>
                  <a:cubicBezTo>
                    <a:pt x="3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7" name="Freeform 96"/>
            <p:cNvSpPr>
              <a:spLocks/>
            </p:cNvSpPr>
            <p:nvPr/>
          </p:nvSpPr>
          <p:spPr bwMode="auto">
            <a:xfrm>
              <a:off x="-1265238" y="2633663"/>
              <a:ext cx="301625" cy="15875"/>
            </a:xfrm>
            <a:custGeom>
              <a:avLst/>
              <a:gdLst>
                <a:gd name="T0" fmla="*/ 1 w 116"/>
                <a:gd name="T1" fmla="*/ 0 h 6"/>
                <a:gd name="T2" fmla="*/ 0 w 116"/>
                <a:gd name="T3" fmla="*/ 0 h 6"/>
                <a:gd name="T4" fmla="*/ 0 w 116"/>
                <a:gd name="T5" fmla="*/ 1 h 6"/>
                <a:gd name="T6" fmla="*/ 35 w 116"/>
                <a:gd name="T7" fmla="*/ 3 h 6"/>
                <a:gd name="T8" fmla="*/ 115 w 116"/>
                <a:gd name="T9" fmla="*/ 1 h 6"/>
                <a:gd name="T10" fmla="*/ 115 w 116"/>
                <a:gd name="T11" fmla="*/ 0 h 6"/>
                <a:gd name="T12" fmla="*/ 1 w 116"/>
                <a:gd name="T13" fmla="*/ 0 h 6"/>
                <a:gd name="T14" fmla="*/ 1 w 11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6"/>
                    <a:pt x="26" y="3"/>
                    <a:pt x="35" y="3"/>
                  </a:cubicBezTo>
                  <a:cubicBezTo>
                    <a:pt x="62" y="4"/>
                    <a:pt x="89" y="4"/>
                    <a:pt x="115" y="1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0" y="0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8" name="Freeform 97"/>
            <p:cNvSpPr>
              <a:spLocks/>
            </p:cNvSpPr>
            <p:nvPr/>
          </p:nvSpPr>
          <p:spPr bwMode="auto">
            <a:xfrm>
              <a:off x="-985838" y="2184400"/>
              <a:ext cx="28575" cy="454025"/>
            </a:xfrm>
            <a:custGeom>
              <a:avLst/>
              <a:gdLst>
                <a:gd name="T0" fmla="*/ 8 w 11"/>
                <a:gd name="T1" fmla="*/ 1 h 175"/>
                <a:gd name="T2" fmla="*/ 7 w 11"/>
                <a:gd name="T3" fmla="*/ 173 h 175"/>
                <a:gd name="T4" fmla="*/ 11 w 11"/>
                <a:gd name="T5" fmla="*/ 173 h 175"/>
                <a:gd name="T6" fmla="*/ 9 w 11"/>
                <a:gd name="T7" fmla="*/ 1 h 175"/>
                <a:gd name="T8" fmla="*/ 8 w 11"/>
                <a:gd name="T9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5">
                  <a:moveTo>
                    <a:pt x="8" y="1"/>
                  </a:moveTo>
                  <a:cubicBezTo>
                    <a:pt x="5" y="58"/>
                    <a:pt x="0" y="116"/>
                    <a:pt x="7" y="173"/>
                  </a:cubicBezTo>
                  <a:cubicBezTo>
                    <a:pt x="7" y="175"/>
                    <a:pt x="11" y="175"/>
                    <a:pt x="11" y="173"/>
                  </a:cubicBezTo>
                  <a:cubicBezTo>
                    <a:pt x="6" y="116"/>
                    <a:pt x="10" y="59"/>
                    <a:pt x="9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9" name="Freeform 98"/>
            <p:cNvSpPr>
              <a:spLocks/>
            </p:cNvSpPr>
            <p:nvPr/>
          </p:nvSpPr>
          <p:spPr bwMode="auto">
            <a:xfrm>
              <a:off x="-1254125" y="2185988"/>
              <a:ext cx="138112" cy="198438"/>
            </a:xfrm>
            <a:custGeom>
              <a:avLst/>
              <a:gdLst>
                <a:gd name="T0" fmla="*/ 53 w 53"/>
                <a:gd name="T1" fmla="*/ 0 h 76"/>
                <a:gd name="T2" fmla="*/ 30 w 53"/>
                <a:gd name="T3" fmla="*/ 30 h 76"/>
                <a:gd name="T4" fmla="*/ 0 w 53"/>
                <a:gd name="T5" fmla="*/ 75 h 76"/>
                <a:gd name="T6" fmla="*/ 1 w 53"/>
                <a:gd name="T7" fmla="*/ 76 h 76"/>
                <a:gd name="T8" fmla="*/ 28 w 53"/>
                <a:gd name="T9" fmla="*/ 36 h 76"/>
                <a:gd name="T10" fmla="*/ 45 w 53"/>
                <a:gd name="T11" fmla="*/ 12 h 76"/>
                <a:gd name="T12" fmla="*/ 53 w 53"/>
                <a:gd name="T13" fmla="*/ 0 h 76"/>
                <a:gd name="T14" fmla="*/ 53 w 53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76">
                  <a:moveTo>
                    <a:pt x="53" y="0"/>
                  </a:moveTo>
                  <a:cubicBezTo>
                    <a:pt x="43" y="4"/>
                    <a:pt x="35" y="22"/>
                    <a:pt x="30" y="30"/>
                  </a:cubicBezTo>
                  <a:cubicBezTo>
                    <a:pt x="20" y="44"/>
                    <a:pt x="6" y="59"/>
                    <a:pt x="0" y="75"/>
                  </a:cubicBezTo>
                  <a:cubicBezTo>
                    <a:pt x="0" y="76"/>
                    <a:pt x="1" y="76"/>
                    <a:pt x="1" y="76"/>
                  </a:cubicBezTo>
                  <a:cubicBezTo>
                    <a:pt x="11" y="63"/>
                    <a:pt x="19" y="49"/>
                    <a:pt x="28" y="36"/>
                  </a:cubicBezTo>
                  <a:cubicBezTo>
                    <a:pt x="34" y="28"/>
                    <a:pt x="39" y="20"/>
                    <a:pt x="45" y="12"/>
                  </a:cubicBezTo>
                  <a:cubicBezTo>
                    <a:pt x="47" y="10"/>
                    <a:pt x="50" y="2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0" name="Freeform 99"/>
            <p:cNvSpPr>
              <a:spLocks/>
            </p:cNvSpPr>
            <p:nvPr/>
          </p:nvSpPr>
          <p:spPr bwMode="auto">
            <a:xfrm>
              <a:off x="-1252538" y="2217738"/>
              <a:ext cx="157162" cy="217488"/>
            </a:xfrm>
            <a:custGeom>
              <a:avLst/>
              <a:gdLst>
                <a:gd name="T0" fmla="*/ 60 w 60"/>
                <a:gd name="T1" fmla="*/ 0 h 84"/>
                <a:gd name="T2" fmla="*/ 0 w 60"/>
                <a:gd name="T3" fmla="*/ 83 h 84"/>
                <a:gd name="T4" fmla="*/ 1 w 60"/>
                <a:gd name="T5" fmla="*/ 83 h 84"/>
                <a:gd name="T6" fmla="*/ 60 w 60"/>
                <a:gd name="T7" fmla="*/ 0 h 84"/>
                <a:gd name="T8" fmla="*/ 60 w 60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4">
                  <a:moveTo>
                    <a:pt x="60" y="0"/>
                  </a:moveTo>
                  <a:cubicBezTo>
                    <a:pt x="35" y="22"/>
                    <a:pt x="15" y="54"/>
                    <a:pt x="0" y="83"/>
                  </a:cubicBezTo>
                  <a:cubicBezTo>
                    <a:pt x="0" y="83"/>
                    <a:pt x="1" y="84"/>
                    <a:pt x="1" y="83"/>
                  </a:cubicBezTo>
                  <a:cubicBezTo>
                    <a:pt x="19" y="54"/>
                    <a:pt x="39" y="27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1" name="Freeform 100"/>
            <p:cNvSpPr>
              <a:spLocks/>
            </p:cNvSpPr>
            <p:nvPr/>
          </p:nvSpPr>
          <p:spPr bwMode="auto">
            <a:xfrm>
              <a:off x="-1066800" y="2193925"/>
              <a:ext cx="53975" cy="60325"/>
            </a:xfrm>
            <a:custGeom>
              <a:avLst/>
              <a:gdLst>
                <a:gd name="T0" fmla="*/ 21 w 21"/>
                <a:gd name="T1" fmla="*/ 0 h 23"/>
                <a:gd name="T2" fmla="*/ 0 w 21"/>
                <a:gd name="T3" fmla="*/ 23 h 23"/>
                <a:gd name="T4" fmla="*/ 1 w 21"/>
                <a:gd name="T5" fmla="*/ 23 h 23"/>
                <a:gd name="T6" fmla="*/ 21 w 21"/>
                <a:gd name="T7" fmla="*/ 0 h 23"/>
                <a:gd name="T8" fmla="*/ 21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0"/>
                  </a:moveTo>
                  <a:cubicBezTo>
                    <a:pt x="14" y="8"/>
                    <a:pt x="8" y="16"/>
                    <a:pt x="0" y="23"/>
                  </a:cubicBezTo>
                  <a:cubicBezTo>
                    <a:pt x="0" y="23"/>
                    <a:pt x="1" y="23"/>
                    <a:pt x="1" y="23"/>
                  </a:cubicBezTo>
                  <a:cubicBezTo>
                    <a:pt x="8" y="16"/>
                    <a:pt x="14" y="8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2" name="Freeform 101"/>
            <p:cNvSpPr>
              <a:spLocks/>
            </p:cNvSpPr>
            <p:nvPr/>
          </p:nvSpPr>
          <p:spPr bwMode="auto">
            <a:xfrm>
              <a:off x="-1265238" y="2352675"/>
              <a:ext cx="153987" cy="220663"/>
            </a:xfrm>
            <a:custGeom>
              <a:avLst/>
              <a:gdLst>
                <a:gd name="T0" fmla="*/ 1 w 59"/>
                <a:gd name="T1" fmla="*/ 85 h 85"/>
                <a:gd name="T2" fmla="*/ 59 w 59"/>
                <a:gd name="T3" fmla="*/ 0 h 85"/>
                <a:gd name="T4" fmla="*/ 58 w 59"/>
                <a:gd name="T5" fmla="*/ 0 h 85"/>
                <a:gd name="T6" fmla="*/ 1 w 59"/>
                <a:gd name="T7" fmla="*/ 85 h 85"/>
                <a:gd name="T8" fmla="*/ 1 w 59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5">
                  <a:moveTo>
                    <a:pt x="1" y="85"/>
                  </a:moveTo>
                  <a:cubicBezTo>
                    <a:pt x="20" y="57"/>
                    <a:pt x="38" y="28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35" y="26"/>
                    <a:pt x="18" y="56"/>
                    <a:pt x="1" y="85"/>
                  </a:cubicBezTo>
                  <a:cubicBezTo>
                    <a:pt x="0" y="85"/>
                    <a:pt x="1" y="85"/>
                    <a:pt x="1" y="85"/>
                  </a:cubicBezTo>
                  <a:close/>
                </a:path>
              </a:pathLst>
            </a:custGeom>
            <a:solidFill>
              <a:srgbClr val="0032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27" name="Gruppieren 426"/>
          <p:cNvGrpSpPr>
            <a:grpSpLocks noChangeAspect="1"/>
          </p:cNvGrpSpPr>
          <p:nvPr/>
        </p:nvGrpSpPr>
        <p:grpSpPr>
          <a:xfrm>
            <a:off x="6490286" y="4797152"/>
            <a:ext cx="241954" cy="360000"/>
            <a:chOff x="4048125" y="1316038"/>
            <a:chExt cx="458788" cy="682625"/>
          </a:xfrm>
        </p:grpSpPr>
        <p:sp>
          <p:nvSpPr>
            <p:cNvPr id="428" name="Freeform 5"/>
            <p:cNvSpPr>
              <a:spLocks/>
            </p:cNvSpPr>
            <p:nvPr/>
          </p:nvSpPr>
          <p:spPr bwMode="auto">
            <a:xfrm>
              <a:off x="4048125" y="1817688"/>
              <a:ext cx="147638" cy="161925"/>
            </a:xfrm>
            <a:custGeom>
              <a:avLst/>
              <a:gdLst>
                <a:gd name="T0" fmla="*/ 39 w 39"/>
                <a:gd name="T1" fmla="*/ 7 h 43"/>
                <a:gd name="T2" fmla="*/ 39 w 39"/>
                <a:gd name="T3" fmla="*/ 6 h 43"/>
                <a:gd name="T4" fmla="*/ 38 w 39"/>
                <a:gd name="T5" fmla="*/ 4 h 43"/>
                <a:gd name="T6" fmla="*/ 20 w 39"/>
                <a:gd name="T7" fmla="*/ 16 h 43"/>
                <a:gd name="T8" fmla="*/ 13 w 39"/>
                <a:gd name="T9" fmla="*/ 32 h 43"/>
                <a:gd name="T10" fmla="*/ 1 w 39"/>
                <a:gd name="T11" fmla="*/ 40 h 43"/>
                <a:gd name="T12" fmla="*/ 1 w 39"/>
                <a:gd name="T13" fmla="*/ 41 h 43"/>
                <a:gd name="T14" fmla="*/ 20 w 39"/>
                <a:gd name="T15" fmla="*/ 31 h 43"/>
                <a:gd name="T16" fmla="*/ 24 w 39"/>
                <a:gd name="T17" fmla="*/ 19 h 43"/>
                <a:gd name="T18" fmla="*/ 28 w 39"/>
                <a:gd name="T19" fmla="*/ 8 h 43"/>
                <a:gd name="T20" fmla="*/ 39 w 39"/>
                <a:gd name="T21" fmla="*/ 8 h 43"/>
                <a:gd name="T22" fmla="*/ 39 w 39"/>
                <a:gd name="T23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7"/>
                    <a:pt x="39" y="6"/>
                    <a:pt x="39" y="6"/>
                  </a:cubicBezTo>
                  <a:cubicBezTo>
                    <a:pt x="39" y="5"/>
                    <a:pt x="39" y="4"/>
                    <a:pt x="38" y="4"/>
                  </a:cubicBezTo>
                  <a:cubicBezTo>
                    <a:pt x="28" y="0"/>
                    <a:pt x="21" y="6"/>
                    <a:pt x="20" y="16"/>
                  </a:cubicBezTo>
                  <a:cubicBezTo>
                    <a:pt x="19" y="22"/>
                    <a:pt x="18" y="29"/>
                    <a:pt x="13" y="32"/>
                  </a:cubicBezTo>
                  <a:cubicBezTo>
                    <a:pt x="9" y="35"/>
                    <a:pt x="3" y="35"/>
                    <a:pt x="1" y="40"/>
                  </a:cubicBezTo>
                  <a:cubicBezTo>
                    <a:pt x="0" y="40"/>
                    <a:pt x="1" y="41"/>
                    <a:pt x="1" y="41"/>
                  </a:cubicBezTo>
                  <a:cubicBezTo>
                    <a:pt x="8" y="43"/>
                    <a:pt x="17" y="37"/>
                    <a:pt x="20" y="31"/>
                  </a:cubicBezTo>
                  <a:cubicBezTo>
                    <a:pt x="23" y="28"/>
                    <a:pt x="24" y="23"/>
                    <a:pt x="24" y="19"/>
                  </a:cubicBezTo>
                  <a:cubicBezTo>
                    <a:pt x="25" y="15"/>
                    <a:pt x="25" y="10"/>
                    <a:pt x="28" y="8"/>
                  </a:cubicBezTo>
                  <a:cubicBezTo>
                    <a:pt x="33" y="5"/>
                    <a:pt x="35" y="9"/>
                    <a:pt x="39" y="8"/>
                  </a:cubicBezTo>
                  <a:cubicBezTo>
                    <a:pt x="39" y="8"/>
                    <a:pt x="39" y="7"/>
                    <a:pt x="39" y="7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9" name="Freeform 6"/>
            <p:cNvSpPr>
              <a:spLocks/>
            </p:cNvSpPr>
            <p:nvPr/>
          </p:nvSpPr>
          <p:spPr bwMode="auto">
            <a:xfrm>
              <a:off x="4056063" y="1833563"/>
              <a:ext cx="168275" cy="165100"/>
            </a:xfrm>
            <a:custGeom>
              <a:avLst/>
              <a:gdLst>
                <a:gd name="T0" fmla="*/ 1 w 45"/>
                <a:gd name="T1" fmla="*/ 37 h 44"/>
                <a:gd name="T2" fmla="*/ 42 w 45"/>
                <a:gd name="T3" fmla="*/ 26 h 44"/>
                <a:gd name="T4" fmla="*/ 42 w 45"/>
                <a:gd name="T5" fmla="*/ 9 h 44"/>
                <a:gd name="T6" fmla="*/ 26 w 45"/>
                <a:gd name="T7" fmla="*/ 4 h 44"/>
                <a:gd name="T8" fmla="*/ 26 w 45"/>
                <a:gd name="T9" fmla="*/ 6 h 44"/>
                <a:gd name="T10" fmla="*/ 38 w 45"/>
                <a:gd name="T11" fmla="*/ 12 h 44"/>
                <a:gd name="T12" fmla="*/ 36 w 45"/>
                <a:gd name="T13" fmla="*/ 26 h 44"/>
                <a:gd name="T14" fmla="*/ 1 w 45"/>
                <a:gd name="T15" fmla="*/ 36 h 44"/>
                <a:gd name="T16" fmla="*/ 1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1" y="37"/>
                  </a:moveTo>
                  <a:cubicBezTo>
                    <a:pt x="16" y="40"/>
                    <a:pt x="35" y="44"/>
                    <a:pt x="42" y="26"/>
                  </a:cubicBezTo>
                  <a:cubicBezTo>
                    <a:pt x="45" y="21"/>
                    <a:pt x="45" y="14"/>
                    <a:pt x="42" y="9"/>
                  </a:cubicBezTo>
                  <a:cubicBezTo>
                    <a:pt x="39" y="4"/>
                    <a:pt x="30" y="0"/>
                    <a:pt x="26" y="4"/>
                  </a:cubicBezTo>
                  <a:cubicBezTo>
                    <a:pt x="25" y="5"/>
                    <a:pt x="25" y="6"/>
                    <a:pt x="26" y="6"/>
                  </a:cubicBezTo>
                  <a:cubicBezTo>
                    <a:pt x="29" y="9"/>
                    <a:pt x="35" y="8"/>
                    <a:pt x="38" y="12"/>
                  </a:cubicBezTo>
                  <a:cubicBezTo>
                    <a:pt x="40" y="17"/>
                    <a:pt x="39" y="22"/>
                    <a:pt x="36" y="26"/>
                  </a:cubicBezTo>
                  <a:cubicBezTo>
                    <a:pt x="29" y="41"/>
                    <a:pt x="13" y="31"/>
                    <a:pt x="1" y="36"/>
                  </a:cubicBezTo>
                  <a:cubicBezTo>
                    <a:pt x="0" y="36"/>
                    <a:pt x="0" y="37"/>
                    <a:pt x="1" y="37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0" name="Freeform 7"/>
            <p:cNvSpPr>
              <a:spLocks/>
            </p:cNvSpPr>
            <p:nvPr/>
          </p:nvSpPr>
          <p:spPr bwMode="auto">
            <a:xfrm>
              <a:off x="4135438" y="1817688"/>
              <a:ext cx="101600" cy="165100"/>
            </a:xfrm>
            <a:custGeom>
              <a:avLst/>
              <a:gdLst>
                <a:gd name="T0" fmla="*/ 3 w 27"/>
                <a:gd name="T1" fmla="*/ 11 h 44"/>
                <a:gd name="T2" fmla="*/ 18 w 27"/>
                <a:gd name="T3" fmla="*/ 13 h 44"/>
                <a:gd name="T4" fmla="*/ 17 w 27"/>
                <a:gd name="T5" fmla="*/ 25 h 44"/>
                <a:gd name="T6" fmla="*/ 8 w 27"/>
                <a:gd name="T7" fmla="*/ 34 h 44"/>
                <a:gd name="T8" fmla="*/ 1 w 27"/>
                <a:gd name="T9" fmla="*/ 38 h 44"/>
                <a:gd name="T10" fmla="*/ 2 w 27"/>
                <a:gd name="T11" fmla="*/ 41 h 44"/>
                <a:gd name="T12" fmla="*/ 15 w 27"/>
                <a:gd name="T13" fmla="*/ 36 h 44"/>
                <a:gd name="T14" fmla="*/ 25 w 27"/>
                <a:gd name="T15" fmla="*/ 20 h 44"/>
                <a:gd name="T16" fmla="*/ 2 w 27"/>
                <a:gd name="T17" fmla="*/ 8 h 44"/>
                <a:gd name="T18" fmla="*/ 3 w 27"/>
                <a:gd name="T19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11"/>
                  </a:moveTo>
                  <a:cubicBezTo>
                    <a:pt x="8" y="10"/>
                    <a:pt x="14" y="8"/>
                    <a:pt x="18" y="13"/>
                  </a:cubicBezTo>
                  <a:cubicBezTo>
                    <a:pt x="20" y="17"/>
                    <a:pt x="19" y="21"/>
                    <a:pt x="17" y="25"/>
                  </a:cubicBezTo>
                  <a:cubicBezTo>
                    <a:pt x="15" y="28"/>
                    <a:pt x="11" y="31"/>
                    <a:pt x="8" y="34"/>
                  </a:cubicBezTo>
                  <a:cubicBezTo>
                    <a:pt x="6" y="35"/>
                    <a:pt x="2" y="36"/>
                    <a:pt x="1" y="38"/>
                  </a:cubicBezTo>
                  <a:cubicBezTo>
                    <a:pt x="1" y="39"/>
                    <a:pt x="1" y="40"/>
                    <a:pt x="2" y="41"/>
                  </a:cubicBezTo>
                  <a:cubicBezTo>
                    <a:pt x="6" y="44"/>
                    <a:pt x="12" y="38"/>
                    <a:pt x="15" y="36"/>
                  </a:cubicBezTo>
                  <a:cubicBezTo>
                    <a:pt x="20" y="32"/>
                    <a:pt x="24" y="26"/>
                    <a:pt x="25" y="20"/>
                  </a:cubicBezTo>
                  <a:cubicBezTo>
                    <a:pt x="27" y="6"/>
                    <a:pt x="12" y="0"/>
                    <a:pt x="2" y="8"/>
                  </a:cubicBezTo>
                  <a:cubicBezTo>
                    <a:pt x="0" y="9"/>
                    <a:pt x="2" y="11"/>
                    <a:pt x="3" y="11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1" name="Freeform 8"/>
            <p:cNvSpPr>
              <a:spLocks/>
            </p:cNvSpPr>
            <p:nvPr/>
          </p:nvSpPr>
          <p:spPr bwMode="auto">
            <a:xfrm>
              <a:off x="4052888" y="1949451"/>
              <a:ext cx="112713" cy="30163"/>
            </a:xfrm>
            <a:custGeom>
              <a:avLst/>
              <a:gdLst>
                <a:gd name="T0" fmla="*/ 30 w 30"/>
                <a:gd name="T1" fmla="*/ 1 h 8"/>
                <a:gd name="T2" fmla="*/ 15 w 30"/>
                <a:gd name="T3" fmla="*/ 2 h 8"/>
                <a:gd name="T4" fmla="*/ 1 w 30"/>
                <a:gd name="T5" fmla="*/ 4 h 8"/>
                <a:gd name="T6" fmla="*/ 2 w 30"/>
                <a:gd name="T7" fmla="*/ 7 h 8"/>
                <a:gd name="T8" fmla="*/ 16 w 30"/>
                <a:gd name="T9" fmla="*/ 6 h 8"/>
                <a:gd name="T10" fmla="*/ 30 w 30"/>
                <a:gd name="T11" fmla="*/ 2 h 8"/>
                <a:gd name="T12" fmla="*/ 30 w 3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1"/>
                  </a:moveTo>
                  <a:cubicBezTo>
                    <a:pt x="25" y="0"/>
                    <a:pt x="20" y="1"/>
                    <a:pt x="15" y="2"/>
                  </a:cubicBezTo>
                  <a:cubicBezTo>
                    <a:pt x="10" y="2"/>
                    <a:pt x="5" y="2"/>
                    <a:pt x="1" y="4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6" y="8"/>
                    <a:pt x="11" y="7"/>
                    <a:pt x="16" y="6"/>
                  </a:cubicBezTo>
                  <a:cubicBezTo>
                    <a:pt x="20" y="6"/>
                    <a:pt x="26" y="5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2" name="Freeform 9"/>
            <p:cNvSpPr>
              <a:spLocks/>
            </p:cNvSpPr>
            <p:nvPr/>
          </p:nvSpPr>
          <p:spPr bwMode="auto">
            <a:xfrm>
              <a:off x="4138613" y="1330326"/>
              <a:ext cx="344488" cy="536575"/>
            </a:xfrm>
            <a:custGeom>
              <a:avLst/>
              <a:gdLst>
                <a:gd name="T0" fmla="*/ 20 w 92"/>
                <a:gd name="T1" fmla="*/ 139 h 143"/>
                <a:gd name="T2" fmla="*/ 46 w 92"/>
                <a:gd name="T3" fmla="*/ 74 h 143"/>
                <a:gd name="T4" fmla="*/ 73 w 92"/>
                <a:gd name="T5" fmla="*/ 35 h 143"/>
                <a:gd name="T6" fmla="*/ 92 w 92"/>
                <a:gd name="T7" fmla="*/ 1 h 143"/>
                <a:gd name="T8" fmla="*/ 91 w 92"/>
                <a:gd name="T9" fmla="*/ 0 h 143"/>
                <a:gd name="T10" fmla="*/ 21 w 92"/>
                <a:gd name="T11" fmla="*/ 102 h 143"/>
                <a:gd name="T12" fmla="*/ 19 w 92"/>
                <a:gd name="T13" fmla="*/ 143 h 143"/>
                <a:gd name="T14" fmla="*/ 20 w 92"/>
                <a:gd name="T15" fmla="*/ 13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43">
                  <a:moveTo>
                    <a:pt x="20" y="139"/>
                  </a:moveTo>
                  <a:cubicBezTo>
                    <a:pt x="1" y="132"/>
                    <a:pt x="42" y="80"/>
                    <a:pt x="46" y="74"/>
                  </a:cubicBezTo>
                  <a:cubicBezTo>
                    <a:pt x="56" y="61"/>
                    <a:pt x="64" y="48"/>
                    <a:pt x="73" y="35"/>
                  </a:cubicBezTo>
                  <a:cubicBezTo>
                    <a:pt x="80" y="24"/>
                    <a:pt x="90" y="14"/>
                    <a:pt x="92" y="1"/>
                  </a:cubicBezTo>
                  <a:cubicBezTo>
                    <a:pt x="92" y="0"/>
                    <a:pt x="91" y="0"/>
                    <a:pt x="91" y="0"/>
                  </a:cubicBezTo>
                  <a:cubicBezTo>
                    <a:pt x="68" y="35"/>
                    <a:pt x="43" y="68"/>
                    <a:pt x="21" y="102"/>
                  </a:cubicBezTo>
                  <a:cubicBezTo>
                    <a:pt x="15" y="112"/>
                    <a:pt x="0" y="139"/>
                    <a:pt x="19" y="143"/>
                  </a:cubicBezTo>
                  <a:cubicBezTo>
                    <a:pt x="22" y="143"/>
                    <a:pt x="22" y="140"/>
                    <a:pt x="20" y="139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3" name="Freeform 10"/>
            <p:cNvSpPr>
              <a:spLocks/>
            </p:cNvSpPr>
            <p:nvPr/>
          </p:nvSpPr>
          <p:spPr bwMode="auto">
            <a:xfrm>
              <a:off x="4195763" y="1365251"/>
              <a:ext cx="287338" cy="528638"/>
            </a:xfrm>
            <a:custGeom>
              <a:avLst/>
              <a:gdLst>
                <a:gd name="T0" fmla="*/ 0 w 77"/>
                <a:gd name="T1" fmla="*/ 128 h 141"/>
                <a:gd name="T2" fmla="*/ 33 w 77"/>
                <a:gd name="T3" fmla="*/ 96 h 141"/>
                <a:gd name="T4" fmla="*/ 77 w 77"/>
                <a:gd name="T5" fmla="*/ 2 h 141"/>
                <a:gd name="T6" fmla="*/ 75 w 77"/>
                <a:gd name="T7" fmla="*/ 1 h 141"/>
                <a:gd name="T8" fmla="*/ 42 w 77"/>
                <a:gd name="T9" fmla="*/ 68 h 141"/>
                <a:gd name="T10" fmla="*/ 1 w 77"/>
                <a:gd name="T11" fmla="*/ 128 h 141"/>
                <a:gd name="T12" fmla="*/ 0 w 77"/>
                <a:gd name="T13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1">
                  <a:moveTo>
                    <a:pt x="0" y="128"/>
                  </a:moveTo>
                  <a:cubicBezTo>
                    <a:pt x="13" y="141"/>
                    <a:pt x="29" y="103"/>
                    <a:pt x="33" y="96"/>
                  </a:cubicBezTo>
                  <a:cubicBezTo>
                    <a:pt x="49" y="66"/>
                    <a:pt x="60" y="33"/>
                    <a:pt x="77" y="2"/>
                  </a:cubicBezTo>
                  <a:cubicBezTo>
                    <a:pt x="77" y="1"/>
                    <a:pt x="76" y="0"/>
                    <a:pt x="75" y="1"/>
                  </a:cubicBezTo>
                  <a:cubicBezTo>
                    <a:pt x="56" y="16"/>
                    <a:pt x="50" y="46"/>
                    <a:pt x="42" y="68"/>
                  </a:cubicBezTo>
                  <a:cubicBezTo>
                    <a:pt x="38" y="77"/>
                    <a:pt x="18" y="137"/>
                    <a:pt x="1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4" name="Freeform 11"/>
            <p:cNvSpPr>
              <a:spLocks/>
            </p:cNvSpPr>
            <p:nvPr/>
          </p:nvSpPr>
          <p:spPr bwMode="auto">
            <a:xfrm>
              <a:off x="4476750" y="1316038"/>
              <a:ext cx="30163" cy="52388"/>
            </a:xfrm>
            <a:custGeom>
              <a:avLst/>
              <a:gdLst>
                <a:gd name="T0" fmla="*/ 2 w 8"/>
                <a:gd name="T1" fmla="*/ 3 h 14"/>
                <a:gd name="T2" fmla="*/ 2 w 8"/>
                <a:gd name="T3" fmla="*/ 8 h 14"/>
                <a:gd name="T4" fmla="*/ 1 w 8"/>
                <a:gd name="T5" fmla="*/ 13 h 14"/>
                <a:gd name="T6" fmla="*/ 2 w 8"/>
                <a:gd name="T7" fmla="*/ 14 h 14"/>
                <a:gd name="T8" fmla="*/ 3 w 8"/>
                <a:gd name="T9" fmla="*/ 1 h 14"/>
                <a:gd name="T10" fmla="*/ 2 w 8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2" y="3"/>
                  </a:moveTo>
                  <a:cubicBezTo>
                    <a:pt x="4" y="4"/>
                    <a:pt x="3" y="6"/>
                    <a:pt x="2" y="8"/>
                  </a:cubicBezTo>
                  <a:cubicBezTo>
                    <a:pt x="2" y="9"/>
                    <a:pt x="0" y="11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6" y="12"/>
                    <a:pt x="8" y="0"/>
                    <a:pt x="3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5" name="Freeform 12"/>
            <p:cNvSpPr>
              <a:spLocks/>
            </p:cNvSpPr>
            <p:nvPr/>
          </p:nvSpPr>
          <p:spPr bwMode="auto">
            <a:xfrm>
              <a:off x="4224338" y="1858963"/>
              <a:ext cx="12700" cy="11113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6" name="Freeform 13"/>
            <p:cNvSpPr>
              <a:spLocks/>
            </p:cNvSpPr>
            <p:nvPr/>
          </p:nvSpPr>
          <p:spPr bwMode="auto">
            <a:xfrm>
              <a:off x="4168775" y="1878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7" name="Freeform 14"/>
            <p:cNvSpPr>
              <a:spLocks/>
            </p:cNvSpPr>
            <p:nvPr/>
          </p:nvSpPr>
          <p:spPr bwMode="auto">
            <a:xfrm>
              <a:off x="4176713" y="1776413"/>
              <a:ext cx="60325" cy="65088"/>
            </a:xfrm>
            <a:custGeom>
              <a:avLst/>
              <a:gdLst>
                <a:gd name="T0" fmla="*/ 7 w 16"/>
                <a:gd name="T1" fmla="*/ 3 h 17"/>
                <a:gd name="T2" fmla="*/ 2 w 16"/>
                <a:gd name="T3" fmla="*/ 5 h 17"/>
                <a:gd name="T4" fmla="*/ 3 w 16"/>
                <a:gd name="T5" fmla="*/ 14 h 17"/>
                <a:gd name="T6" fmla="*/ 6 w 16"/>
                <a:gd name="T7" fmla="*/ 14 h 17"/>
                <a:gd name="T8" fmla="*/ 7 w 16"/>
                <a:gd name="T9" fmla="*/ 5 h 17"/>
                <a:gd name="T10" fmla="*/ 5 w 16"/>
                <a:gd name="T11" fmla="*/ 4 h 17"/>
                <a:gd name="T12" fmla="*/ 6 w 16"/>
                <a:gd name="T13" fmla="*/ 15 h 17"/>
                <a:gd name="T14" fmla="*/ 16 w 16"/>
                <a:gd name="T15" fmla="*/ 5 h 17"/>
                <a:gd name="T16" fmla="*/ 12 w 16"/>
                <a:gd name="T17" fmla="*/ 4 h 17"/>
                <a:gd name="T18" fmla="*/ 10 w 16"/>
                <a:gd name="T19" fmla="*/ 16 h 17"/>
                <a:gd name="T20" fmla="*/ 10 w 16"/>
                <a:gd name="T21" fmla="*/ 16 h 17"/>
                <a:gd name="T22" fmla="*/ 12 w 16"/>
                <a:gd name="T23" fmla="*/ 11 h 17"/>
                <a:gd name="T24" fmla="*/ 15 w 16"/>
                <a:gd name="T25" fmla="*/ 6 h 17"/>
                <a:gd name="T26" fmla="*/ 12 w 16"/>
                <a:gd name="T27" fmla="*/ 5 h 17"/>
                <a:gd name="T28" fmla="*/ 7 w 16"/>
                <a:gd name="T29" fmla="*/ 12 h 17"/>
                <a:gd name="T30" fmla="*/ 7 w 16"/>
                <a:gd name="T31" fmla="*/ 5 h 17"/>
                <a:gd name="T32" fmla="*/ 5 w 16"/>
                <a:gd name="T33" fmla="*/ 5 h 17"/>
                <a:gd name="T34" fmla="*/ 2 w 16"/>
                <a:gd name="T35" fmla="*/ 12 h 17"/>
                <a:gd name="T36" fmla="*/ 5 w 16"/>
                <a:gd name="T37" fmla="*/ 12 h 17"/>
                <a:gd name="T38" fmla="*/ 5 w 16"/>
                <a:gd name="T39" fmla="*/ 7 h 17"/>
                <a:gd name="T40" fmla="*/ 6 w 16"/>
                <a:gd name="T41" fmla="*/ 5 h 17"/>
                <a:gd name="T42" fmla="*/ 6 w 16"/>
                <a:gd name="T43" fmla="*/ 4 h 17"/>
                <a:gd name="T44" fmla="*/ 5 w 16"/>
                <a:gd name="T45" fmla="*/ 4 h 17"/>
                <a:gd name="T46" fmla="*/ 7 w 16"/>
                <a:gd name="T4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7">
                  <a:moveTo>
                    <a:pt x="7" y="3"/>
                  </a:moveTo>
                  <a:cubicBezTo>
                    <a:pt x="5" y="0"/>
                    <a:pt x="2" y="3"/>
                    <a:pt x="2" y="5"/>
                  </a:cubicBezTo>
                  <a:cubicBezTo>
                    <a:pt x="1" y="8"/>
                    <a:pt x="0" y="12"/>
                    <a:pt x="3" y="14"/>
                  </a:cubicBezTo>
                  <a:cubicBezTo>
                    <a:pt x="3" y="15"/>
                    <a:pt x="5" y="15"/>
                    <a:pt x="6" y="14"/>
                  </a:cubicBezTo>
                  <a:cubicBezTo>
                    <a:pt x="7" y="11"/>
                    <a:pt x="7" y="8"/>
                    <a:pt x="7" y="5"/>
                  </a:cubicBezTo>
                  <a:cubicBezTo>
                    <a:pt x="7" y="4"/>
                    <a:pt x="6" y="3"/>
                    <a:pt x="5" y="4"/>
                  </a:cubicBezTo>
                  <a:cubicBezTo>
                    <a:pt x="1" y="7"/>
                    <a:pt x="1" y="14"/>
                    <a:pt x="6" y="15"/>
                  </a:cubicBezTo>
                  <a:cubicBezTo>
                    <a:pt x="13" y="17"/>
                    <a:pt x="16" y="10"/>
                    <a:pt x="16" y="5"/>
                  </a:cubicBezTo>
                  <a:cubicBezTo>
                    <a:pt x="15" y="3"/>
                    <a:pt x="13" y="2"/>
                    <a:pt x="12" y="4"/>
                  </a:cubicBezTo>
                  <a:cubicBezTo>
                    <a:pt x="10" y="6"/>
                    <a:pt x="6" y="13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3"/>
                    <a:pt x="12" y="11"/>
                  </a:cubicBezTo>
                  <a:cubicBezTo>
                    <a:pt x="12" y="9"/>
                    <a:pt x="14" y="8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2" y="8"/>
                    <a:pt x="11" y="12"/>
                    <a:pt x="7" y="12"/>
                  </a:cubicBezTo>
                  <a:cubicBezTo>
                    <a:pt x="3" y="12"/>
                    <a:pt x="6" y="7"/>
                    <a:pt x="7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6" y="8"/>
                    <a:pt x="4" y="10"/>
                    <a:pt x="2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1"/>
                    <a:pt x="5" y="8"/>
                    <a:pt x="5" y="7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6" y="4"/>
                    <a:pt x="7" y="4"/>
                    <a:pt x="7" y="3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8" name="Freeform 15"/>
            <p:cNvSpPr>
              <a:spLocks/>
            </p:cNvSpPr>
            <p:nvPr/>
          </p:nvSpPr>
          <p:spPr bwMode="auto">
            <a:xfrm>
              <a:off x="4206875" y="1698626"/>
              <a:ext cx="100013" cy="142875"/>
            </a:xfrm>
            <a:custGeom>
              <a:avLst/>
              <a:gdLst>
                <a:gd name="T0" fmla="*/ 5 w 27"/>
                <a:gd name="T1" fmla="*/ 36 h 38"/>
                <a:gd name="T2" fmla="*/ 16 w 27"/>
                <a:gd name="T3" fmla="*/ 17 h 38"/>
                <a:gd name="T4" fmla="*/ 27 w 27"/>
                <a:gd name="T5" fmla="*/ 1 h 38"/>
                <a:gd name="T6" fmla="*/ 25 w 27"/>
                <a:gd name="T7" fmla="*/ 0 h 38"/>
                <a:gd name="T8" fmla="*/ 14 w 27"/>
                <a:gd name="T9" fmla="*/ 13 h 38"/>
                <a:gd name="T10" fmla="*/ 1 w 27"/>
                <a:gd name="T11" fmla="*/ 34 h 38"/>
                <a:gd name="T12" fmla="*/ 5 w 27"/>
                <a:gd name="T13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8">
                  <a:moveTo>
                    <a:pt x="5" y="36"/>
                  </a:moveTo>
                  <a:cubicBezTo>
                    <a:pt x="8" y="29"/>
                    <a:pt x="12" y="23"/>
                    <a:pt x="16" y="17"/>
                  </a:cubicBezTo>
                  <a:cubicBezTo>
                    <a:pt x="20" y="12"/>
                    <a:pt x="25" y="7"/>
                    <a:pt x="27" y="1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3"/>
                    <a:pt x="17" y="8"/>
                    <a:pt x="14" y="13"/>
                  </a:cubicBezTo>
                  <a:cubicBezTo>
                    <a:pt x="9" y="20"/>
                    <a:pt x="5" y="26"/>
                    <a:pt x="1" y="34"/>
                  </a:cubicBezTo>
                  <a:cubicBezTo>
                    <a:pt x="0" y="36"/>
                    <a:pt x="3" y="38"/>
                    <a:pt x="5" y="36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9" name="Freeform 16"/>
            <p:cNvSpPr>
              <a:spLocks/>
            </p:cNvSpPr>
            <p:nvPr/>
          </p:nvSpPr>
          <p:spPr bwMode="auto">
            <a:xfrm>
              <a:off x="4243388" y="1701801"/>
              <a:ext cx="49213" cy="85725"/>
            </a:xfrm>
            <a:custGeom>
              <a:avLst/>
              <a:gdLst>
                <a:gd name="T0" fmla="*/ 11 w 13"/>
                <a:gd name="T1" fmla="*/ 1 h 23"/>
                <a:gd name="T2" fmla="*/ 0 w 13"/>
                <a:gd name="T3" fmla="*/ 20 h 23"/>
                <a:gd name="T4" fmla="*/ 3 w 13"/>
                <a:gd name="T5" fmla="*/ 21 h 23"/>
                <a:gd name="T6" fmla="*/ 12 w 13"/>
                <a:gd name="T7" fmla="*/ 2 h 23"/>
                <a:gd name="T8" fmla="*/ 11 w 13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1" y="1"/>
                  </a:moveTo>
                  <a:cubicBezTo>
                    <a:pt x="7" y="7"/>
                    <a:pt x="2" y="13"/>
                    <a:pt x="0" y="20"/>
                  </a:cubicBezTo>
                  <a:cubicBezTo>
                    <a:pt x="0" y="21"/>
                    <a:pt x="1" y="23"/>
                    <a:pt x="3" y="21"/>
                  </a:cubicBezTo>
                  <a:cubicBezTo>
                    <a:pt x="8" y="16"/>
                    <a:pt x="9" y="9"/>
                    <a:pt x="12" y="2"/>
                  </a:cubicBezTo>
                  <a:cubicBezTo>
                    <a:pt x="13" y="1"/>
                    <a:pt x="11" y="0"/>
                    <a:pt x="11" y="1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0" name="Freeform 17"/>
            <p:cNvSpPr>
              <a:spLocks/>
            </p:cNvSpPr>
            <p:nvPr/>
          </p:nvSpPr>
          <p:spPr bwMode="auto">
            <a:xfrm>
              <a:off x="4187825" y="1638301"/>
              <a:ext cx="153988" cy="209550"/>
            </a:xfrm>
            <a:custGeom>
              <a:avLst/>
              <a:gdLst>
                <a:gd name="T0" fmla="*/ 2 w 41"/>
                <a:gd name="T1" fmla="*/ 49 h 56"/>
                <a:gd name="T2" fmla="*/ 2 w 41"/>
                <a:gd name="T3" fmla="*/ 54 h 56"/>
                <a:gd name="T4" fmla="*/ 14 w 41"/>
                <a:gd name="T5" fmla="*/ 50 h 56"/>
                <a:gd name="T6" fmla="*/ 26 w 41"/>
                <a:gd name="T7" fmla="*/ 31 h 56"/>
                <a:gd name="T8" fmla="*/ 40 w 41"/>
                <a:gd name="T9" fmla="*/ 2 h 56"/>
                <a:gd name="T10" fmla="*/ 39 w 41"/>
                <a:gd name="T11" fmla="*/ 1 h 56"/>
                <a:gd name="T12" fmla="*/ 20 w 41"/>
                <a:gd name="T13" fmla="*/ 32 h 56"/>
                <a:gd name="T14" fmla="*/ 11 w 41"/>
                <a:gd name="T15" fmla="*/ 45 h 56"/>
                <a:gd name="T16" fmla="*/ 3 w 41"/>
                <a:gd name="T17" fmla="*/ 50 h 56"/>
                <a:gd name="T18" fmla="*/ 2 w 41"/>
                <a:gd name="T19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6">
                  <a:moveTo>
                    <a:pt x="2" y="49"/>
                  </a:moveTo>
                  <a:cubicBezTo>
                    <a:pt x="1" y="51"/>
                    <a:pt x="0" y="54"/>
                    <a:pt x="2" y="54"/>
                  </a:cubicBezTo>
                  <a:cubicBezTo>
                    <a:pt x="6" y="56"/>
                    <a:pt x="11" y="52"/>
                    <a:pt x="14" y="50"/>
                  </a:cubicBezTo>
                  <a:cubicBezTo>
                    <a:pt x="19" y="45"/>
                    <a:pt x="22" y="38"/>
                    <a:pt x="26" y="31"/>
                  </a:cubicBezTo>
                  <a:cubicBezTo>
                    <a:pt x="30" y="21"/>
                    <a:pt x="37" y="12"/>
                    <a:pt x="40" y="2"/>
                  </a:cubicBezTo>
                  <a:cubicBezTo>
                    <a:pt x="41" y="1"/>
                    <a:pt x="39" y="0"/>
                    <a:pt x="39" y="1"/>
                  </a:cubicBezTo>
                  <a:cubicBezTo>
                    <a:pt x="31" y="10"/>
                    <a:pt x="25" y="21"/>
                    <a:pt x="20" y="32"/>
                  </a:cubicBezTo>
                  <a:cubicBezTo>
                    <a:pt x="18" y="36"/>
                    <a:pt x="15" y="42"/>
                    <a:pt x="11" y="45"/>
                  </a:cubicBezTo>
                  <a:cubicBezTo>
                    <a:pt x="10" y="47"/>
                    <a:pt x="4" y="53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1" name="Freeform 18"/>
            <p:cNvSpPr>
              <a:spLocks/>
            </p:cNvSpPr>
            <p:nvPr/>
          </p:nvSpPr>
          <p:spPr bwMode="auto">
            <a:xfrm>
              <a:off x="4295775" y="1533526"/>
              <a:ext cx="76200" cy="168275"/>
            </a:xfrm>
            <a:custGeom>
              <a:avLst/>
              <a:gdLst>
                <a:gd name="T0" fmla="*/ 4 w 20"/>
                <a:gd name="T1" fmla="*/ 43 h 45"/>
                <a:gd name="T2" fmla="*/ 20 w 20"/>
                <a:gd name="T3" fmla="*/ 2 h 45"/>
                <a:gd name="T4" fmla="*/ 18 w 20"/>
                <a:gd name="T5" fmla="*/ 1 h 45"/>
                <a:gd name="T6" fmla="*/ 7 w 20"/>
                <a:gd name="T7" fmla="*/ 24 h 45"/>
                <a:gd name="T8" fmla="*/ 0 w 20"/>
                <a:gd name="T9" fmla="*/ 43 h 45"/>
                <a:gd name="T10" fmla="*/ 4 w 20"/>
                <a:gd name="T1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5">
                  <a:moveTo>
                    <a:pt x="4" y="43"/>
                  </a:moveTo>
                  <a:cubicBezTo>
                    <a:pt x="5" y="28"/>
                    <a:pt x="20" y="17"/>
                    <a:pt x="20" y="2"/>
                  </a:cubicBezTo>
                  <a:cubicBezTo>
                    <a:pt x="20" y="1"/>
                    <a:pt x="19" y="0"/>
                    <a:pt x="18" y="1"/>
                  </a:cubicBezTo>
                  <a:cubicBezTo>
                    <a:pt x="12" y="7"/>
                    <a:pt x="11" y="16"/>
                    <a:pt x="7" y="24"/>
                  </a:cubicBezTo>
                  <a:cubicBezTo>
                    <a:pt x="3" y="30"/>
                    <a:pt x="0" y="36"/>
                    <a:pt x="0" y="43"/>
                  </a:cubicBezTo>
                  <a:cubicBezTo>
                    <a:pt x="0" y="45"/>
                    <a:pt x="3" y="45"/>
                    <a:pt x="4" y="43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2" name="Freeform 19"/>
            <p:cNvSpPr>
              <a:spLocks/>
            </p:cNvSpPr>
            <p:nvPr/>
          </p:nvSpPr>
          <p:spPr bwMode="auto">
            <a:xfrm>
              <a:off x="4237038" y="1506538"/>
              <a:ext cx="152400" cy="274638"/>
            </a:xfrm>
            <a:custGeom>
              <a:avLst/>
              <a:gdLst>
                <a:gd name="T0" fmla="*/ 40 w 41"/>
                <a:gd name="T1" fmla="*/ 0 h 73"/>
                <a:gd name="T2" fmla="*/ 19 w 41"/>
                <a:gd name="T3" fmla="*/ 36 h 73"/>
                <a:gd name="T4" fmla="*/ 0 w 41"/>
                <a:gd name="T5" fmla="*/ 71 h 73"/>
                <a:gd name="T6" fmla="*/ 2 w 41"/>
                <a:gd name="T7" fmla="*/ 72 h 73"/>
                <a:gd name="T8" fmla="*/ 41 w 41"/>
                <a:gd name="T9" fmla="*/ 1 h 73"/>
                <a:gd name="T10" fmla="*/ 40 w 41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73">
                  <a:moveTo>
                    <a:pt x="40" y="0"/>
                  </a:moveTo>
                  <a:cubicBezTo>
                    <a:pt x="31" y="11"/>
                    <a:pt x="26" y="24"/>
                    <a:pt x="19" y="36"/>
                  </a:cubicBezTo>
                  <a:cubicBezTo>
                    <a:pt x="11" y="47"/>
                    <a:pt x="1" y="58"/>
                    <a:pt x="0" y="71"/>
                  </a:cubicBezTo>
                  <a:cubicBezTo>
                    <a:pt x="0" y="72"/>
                    <a:pt x="1" y="73"/>
                    <a:pt x="2" y="72"/>
                  </a:cubicBezTo>
                  <a:cubicBezTo>
                    <a:pt x="18" y="50"/>
                    <a:pt x="28" y="25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3" name="Freeform 20"/>
            <p:cNvSpPr>
              <a:spLocks/>
            </p:cNvSpPr>
            <p:nvPr/>
          </p:nvSpPr>
          <p:spPr bwMode="auto">
            <a:xfrm>
              <a:off x="4195763" y="1503363"/>
              <a:ext cx="209550" cy="319088"/>
            </a:xfrm>
            <a:custGeom>
              <a:avLst/>
              <a:gdLst>
                <a:gd name="T0" fmla="*/ 0 w 56"/>
                <a:gd name="T1" fmla="*/ 85 h 85"/>
                <a:gd name="T2" fmla="*/ 55 w 56"/>
                <a:gd name="T3" fmla="*/ 3 h 85"/>
                <a:gd name="T4" fmla="*/ 53 w 56"/>
                <a:gd name="T5" fmla="*/ 1 h 85"/>
                <a:gd name="T6" fmla="*/ 18 w 56"/>
                <a:gd name="T7" fmla="*/ 44 h 85"/>
                <a:gd name="T8" fmla="*/ 0 w 56"/>
                <a:gd name="T9" fmla="*/ 85 h 85"/>
                <a:gd name="T10" fmla="*/ 0 w 56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5">
                  <a:moveTo>
                    <a:pt x="0" y="85"/>
                  </a:moveTo>
                  <a:cubicBezTo>
                    <a:pt x="9" y="53"/>
                    <a:pt x="38" y="30"/>
                    <a:pt x="55" y="3"/>
                  </a:cubicBezTo>
                  <a:cubicBezTo>
                    <a:pt x="56" y="1"/>
                    <a:pt x="54" y="0"/>
                    <a:pt x="53" y="1"/>
                  </a:cubicBezTo>
                  <a:cubicBezTo>
                    <a:pt x="39" y="12"/>
                    <a:pt x="29" y="30"/>
                    <a:pt x="18" y="44"/>
                  </a:cubicBezTo>
                  <a:cubicBezTo>
                    <a:pt x="9" y="57"/>
                    <a:pt x="0" y="69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4" name="Freeform 21"/>
            <p:cNvSpPr>
              <a:spLocks/>
            </p:cNvSpPr>
            <p:nvPr/>
          </p:nvSpPr>
          <p:spPr bwMode="auto">
            <a:xfrm>
              <a:off x="4191000" y="1709738"/>
              <a:ext cx="68263" cy="104775"/>
            </a:xfrm>
            <a:custGeom>
              <a:avLst/>
              <a:gdLst>
                <a:gd name="T0" fmla="*/ 4 w 18"/>
                <a:gd name="T1" fmla="*/ 28 h 28"/>
                <a:gd name="T2" fmla="*/ 11 w 18"/>
                <a:gd name="T3" fmla="*/ 14 h 28"/>
                <a:gd name="T4" fmla="*/ 18 w 18"/>
                <a:gd name="T5" fmla="*/ 2 h 28"/>
                <a:gd name="T6" fmla="*/ 16 w 18"/>
                <a:gd name="T7" fmla="*/ 1 h 28"/>
                <a:gd name="T8" fmla="*/ 5 w 18"/>
                <a:gd name="T9" fmla="*/ 13 h 28"/>
                <a:gd name="T10" fmla="*/ 2 w 18"/>
                <a:gd name="T11" fmla="*/ 27 h 28"/>
                <a:gd name="T12" fmla="*/ 4 w 1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4" y="28"/>
                  </a:moveTo>
                  <a:cubicBezTo>
                    <a:pt x="7" y="24"/>
                    <a:pt x="9" y="18"/>
                    <a:pt x="11" y="14"/>
                  </a:cubicBezTo>
                  <a:cubicBezTo>
                    <a:pt x="13" y="10"/>
                    <a:pt x="16" y="6"/>
                    <a:pt x="18" y="2"/>
                  </a:cubicBezTo>
                  <a:cubicBezTo>
                    <a:pt x="18" y="1"/>
                    <a:pt x="17" y="0"/>
                    <a:pt x="16" y="1"/>
                  </a:cubicBezTo>
                  <a:cubicBezTo>
                    <a:pt x="11" y="3"/>
                    <a:pt x="8" y="8"/>
                    <a:pt x="5" y="13"/>
                  </a:cubicBezTo>
                  <a:cubicBezTo>
                    <a:pt x="3" y="17"/>
                    <a:pt x="0" y="23"/>
                    <a:pt x="2" y="27"/>
                  </a:cubicBezTo>
                  <a:cubicBezTo>
                    <a:pt x="3" y="28"/>
                    <a:pt x="4" y="28"/>
                    <a:pt x="4" y="28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5" name="Freeform 22"/>
            <p:cNvSpPr>
              <a:spLocks/>
            </p:cNvSpPr>
            <p:nvPr/>
          </p:nvSpPr>
          <p:spPr bwMode="auto">
            <a:xfrm>
              <a:off x="4359275" y="1470026"/>
              <a:ext cx="57150" cy="93663"/>
            </a:xfrm>
            <a:custGeom>
              <a:avLst/>
              <a:gdLst>
                <a:gd name="T0" fmla="*/ 2 w 15"/>
                <a:gd name="T1" fmla="*/ 25 h 25"/>
                <a:gd name="T2" fmla="*/ 9 w 15"/>
                <a:gd name="T3" fmla="*/ 13 h 25"/>
                <a:gd name="T4" fmla="*/ 15 w 15"/>
                <a:gd name="T5" fmla="*/ 1 h 25"/>
                <a:gd name="T6" fmla="*/ 14 w 15"/>
                <a:gd name="T7" fmla="*/ 0 h 25"/>
                <a:gd name="T8" fmla="*/ 5 w 15"/>
                <a:gd name="T9" fmla="*/ 10 h 25"/>
                <a:gd name="T10" fmla="*/ 1 w 15"/>
                <a:gd name="T11" fmla="*/ 24 h 25"/>
                <a:gd name="T12" fmla="*/ 2 w 1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5">
                  <a:moveTo>
                    <a:pt x="2" y="25"/>
                  </a:moveTo>
                  <a:cubicBezTo>
                    <a:pt x="6" y="22"/>
                    <a:pt x="7" y="17"/>
                    <a:pt x="9" y="13"/>
                  </a:cubicBezTo>
                  <a:cubicBezTo>
                    <a:pt x="12" y="9"/>
                    <a:pt x="15" y="5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2"/>
                    <a:pt x="8" y="7"/>
                    <a:pt x="5" y="10"/>
                  </a:cubicBezTo>
                  <a:cubicBezTo>
                    <a:pt x="3" y="14"/>
                    <a:pt x="0" y="20"/>
                    <a:pt x="1" y="24"/>
                  </a:cubicBezTo>
                  <a:cubicBezTo>
                    <a:pt x="1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6" name="Freeform 23"/>
            <p:cNvSpPr>
              <a:spLocks/>
            </p:cNvSpPr>
            <p:nvPr/>
          </p:nvSpPr>
          <p:spPr bwMode="auto">
            <a:xfrm>
              <a:off x="4094163" y="1889126"/>
              <a:ext cx="88900" cy="87313"/>
            </a:xfrm>
            <a:custGeom>
              <a:avLst/>
              <a:gdLst>
                <a:gd name="T0" fmla="*/ 1 w 24"/>
                <a:gd name="T1" fmla="*/ 22 h 23"/>
                <a:gd name="T2" fmla="*/ 16 w 24"/>
                <a:gd name="T3" fmla="*/ 12 h 23"/>
                <a:gd name="T4" fmla="*/ 24 w 24"/>
                <a:gd name="T5" fmla="*/ 0 h 23"/>
                <a:gd name="T6" fmla="*/ 24 w 24"/>
                <a:gd name="T7" fmla="*/ 0 h 23"/>
                <a:gd name="T8" fmla="*/ 18 w 24"/>
                <a:gd name="T9" fmla="*/ 9 h 23"/>
                <a:gd name="T10" fmla="*/ 9 w 24"/>
                <a:gd name="T11" fmla="*/ 15 h 23"/>
                <a:gd name="T12" fmla="*/ 1 w 24"/>
                <a:gd name="T13" fmla="*/ 22 h 23"/>
                <a:gd name="T14" fmla="*/ 1 w 24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1" y="22"/>
                  </a:moveTo>
                  <a:cubicBezTo>
                    <a:pt x="3" y="17"/>
                    <a:pt x="11" y="16"/>
                    <a:pt x="16" y="12"/>
                  </a:cubicBezTo>
                  <a:cubicBezTo>
                    <a:pt x="20" y="10"/>
                    <a:pt x="24" y="5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3"/>
                    <a:pt x="20" y="6"/>
                    <a:pt x="18" y="9"/>
                  </a:cubicBezTo>
                  <a:cubicBezTo>
                    <a:pt x="15" y="12"/>
                    <a:pt x="12" y="13"/>
                    <a:pt x="9" y="15"/>
                  </a:cubicBezTo>
                  <a:cubicBezTo>
                    <a:pt x="6" y="16"/>
                    <a:pt x="0" y="18"/>
                    <a:pt x="1" y="22"/>
                  </a:cubicBezTo>
                  <a:cubicBezTo>
                    <a:pt x="1" y="23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7" name="Freeform 24"/>
            <p:cNvSpPr>
              <a:spLocks/>
            </p:cNvSpPr>
            <p:nvPr/>
          </p:nvSpPr>
          <p:spPr bwMode="auto">
            <a:xfrm>
              <a:off x="4094163" y="1844676"/>
              <a:ext cx="107950" cy="115888"/>
            </a:xfrm>
            <a:custGeom>
              <a:avLst/>
              <a:gdLst>
                <a:gd name="T0" fmla="*/ 29 w 29"/>
                <a:gd name="T1" fmla="*/ 5 h 31"/>
                <a:gd name="T2" fmla="*/ 19 w 29"/>
                <a:gd name="T3" fmla="*/ 8 h 31"/>
                <a:gd name="T4" fmla="*/ 13 w 29"/>
                <a:gd name="T5" fmla="*/ 22 h 31"/>
                <a:gd name="T6" fmla="*/ 0 w 29"/>
                <a:gd name="T7" fmla="*/ 30 h 31"/>
                <a:gd name="T8" fmla="*/ 1 w 29"/>
                <a:gd name="T9" fmla="*/ 31 h 31"/>
                <a:gd name="T10" fmla="*/ 14 w 29"/>
                <a:gd name="T11" fmla="*/ 21 h 31"/>
                <a:gd name="T12" fmla="*/ 29 w 29"/>
                <a:gd name="T13" fmla="*/ 6 h 31"/>
                <a:gd name="T14" fmla="*/ 29 w 29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1">
                  <a:moveTo>
                    <a:pt x="29" y="5"/>
                  </a:moveTo>
                  <a:cubicBezTo>
                    <a:pt x="25" y="0"/>
                    <a:pt x="21" y="4"/>
                    <a:pt x="19" y="8"/>
                  </a:cubicBezTo>
                  <a:cubicBezTo>
                    <a:pt x="16" y="13"/>
                    <a:pt x="16" y="18"/>
                    <a:pt x="13" y="22"/>
                  </a:cubicBezTo>
                  <a:cubicBezTo>
                    <a:pt x="9" y="26"/>
                    <a:pt x="4" y="27"/>
                    <a:pt x="0" y="30"/>
                  </a:cubicBezTo>
                  <a:cubicBezTo>
                    <a:pt x="0" y="30"/>
                    <a:pt x="0" y="31"/>
                    <a:pt x="1" y="31"/>
                  </a:cubicBezTo>
                  <a:cubicBezTo>
                    <a:pt x="6" y="29"/>
                    <a:pt x="11" y="26"/>
                    <a:pt x="14" y="21"/>
                  </a:cubicBezTo>
                  <a:cubicBezTo>
                    <a:pt x="18" y="16"/>
                    <a:pt x="20" y="0"/>
                    <a:pt x="29" y="6"/>
                  </a:cubicBezTo>
                  <a:cubicBezTo>
                    <a:pt x="29" y="6"/>
                    <a:pt x="29" y="5"/>
                    <a:pt x="29" y="5"/>
                  </a:cubicBezTo>
                  <a:close/>
                </a:path>
              </a:pathLst>
            </a:custGeom>
            <a:solidFill>
              <a:srgbClr val="003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48" name="AutoShape 50"/>
          <p:cNvSpPr>
            <a:spLocks noChangeArrowheads="1"/>
          </p:cNvSpPr>
          <p:nvPr/>
        </p:nvSpPr>
        <p:spPr bwMode="auto">
          <a:xfrm rot="16200000">
            <a:off x="3032407" y="4394779"/>
            <a:ext cx="441403" cy="321025"/>
          </a:xfrm>
          <a:prstGeom prst="downArrow">
            <a:avLst>
              <a:gd name="adj1" fmla="val 51676"/>
              <a:gd name="adj2" fmla="val 39306"/>
            </a:avLst>
          </a:prstGeom>
          <a:solidFill>
            <a:srgbClr val="A8AFAF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Com 55 Roman"/>
            </a:endParaRPr>
          </a:p>
        </p:txBody>
      </p:sp>
      <p:sp>
        <p:nvSpPr>
          <p:cNvPr id="449" name="Abgerundete rechteckige Legende 448"/>
          <p:cNvSpPr/>
          <p:nvPr/>
        </p:nvSpPr>
        <p:spPr>
          <a:xfrm rot="815329">
            <a:off x="7936668" y="3613235"/>
            <a:ext cx="1008112" cy="443123"/>
          </a:xfrm>
          <a:prstGeom prst="wedgeRoundRectCallou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b="1" dirty="0"/>
              <a:t>Neues Arbeitspaket</a:t>
            </a:r>
            <a:endParaRPr lang="de-DE" sz="2800" b="1" dirty="0"/>
          </a:p>
        </p:txBody>
      </p:sp>
      <p:sp>
        <p:nvSpPr>
          <p:cNvPr id="451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</p:spTree>
    <p:extLst>
      <p:ext uri="{BB962C8B-B14F-4D97-AF65-F5344CB8AC3E}">
        <p14:creationId xmlns:p14="http://schemas.microsoft.com/office/powerpoint/2010/main" val="167462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>
          <a:xfrm>
            <a:off x="7884000" y="6569075"/>
            <a:ext cx="1008062" cy="316308"/>
          </a:xfrm>
        </p:spPr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Meilensteine</a:t>
            </a:r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685392"/>
              </p:ext>
            </p:extLst>
          </p:nvPr>
        </p:nvGraphicFramePr>
        <p:xfrm>
          <a:off x="467544" y="1742010"/>
          <a:ext cx="8208000" cy="3201881"/>
        </p:xfrm>
        <a:graphic>
          <a:graphicData uri="http://schemas.openxmlformats.org/drawingml/2006/table">
            <a:tbl>
              <a:tblPr firstRow="1" bandRow="1"/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51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800" b="1" dirty="0">
                          <a:latin typeface="+mn-lt"/>
                          <a:cs typeface="Arial" panose="020B0604020202020204" pitchFamily="34" charset="0"/>
                        </a:rPr>
                        <a:t>Arbeitspaket</a:t>
                      </a:r>
                      <a:endParaRPr lang="en-GB" sz="1800" b="1" noProof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800" b="1" dirty="0">
                          <a:latin typeface="+mn-lt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de-DE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600" b="1" dirty="0">
                          <a:latin typeface="+mn-lt"/>
                          <a:cs typeface="Arial" panose="020B0604020202020204" pitchFamily="34" charset="0"/>
                        </a:rPr>
                        <a:t>Mai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600" b="1" dirty="0">
                          <a:latin typeface="+mn-lt"/>
                          <a:cs typeface="Arial" panose="020B0604020202020204" pitchFamily="34" charset="0"/>
                        </a:rPr>
                        <a:t>Jun.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600" b="1" dirty="0">
                          <a:latin typeface="+mn-lt"/>
                          <a:cs typeface="Arial" panose="020B0604020202020204" pitchFamily="34" charset="0"/>
                        </a:rPr>
                        <a:t>Jul.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de-DE" sz="1600" b="1" dirty="0">
                          <a:latin typeface="+mn-lt"/>
                          <a:cs typeface="Arial" panose="020B0604020202020204" pitchFamily="34" charset="0"/>
                        </a:rPr>
                        <a:t>Aug.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spcBef>
                          <a:spcPts val="432"/>
                        </a:spcBef>
                      </a:pPr>
                      <a:r>
                        <a:rPr lang="de-DE" sz="1600" b="1" i="1" noProof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 1 Analyse der Ausgangssituation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1" noProof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 2 Mathematische Modellierung der Problemstellung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1" noProof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 3 Ideenfindung und Konzipierung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1" noProof="0" dirty="0">
                          <a:latin typeface="+mn-lt"/>
                          <a:cs typeface="Arial" pitchFamily="34" charset="0"/>
                        </a:rPr>
                        <a:t>AP 4 Dokumentation der Projektergebnisse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Rechteck 32"/>
          <p:cNvSpPr/>
          <p:nvPr/>
        </p:nvSpPr>
        <p:spPr>
          <a:xfrm>
            <a:off x="4071600" y="2811127"/>
            <a:ext cx="1141200" cy="14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cxnSp>
        <p:nvCxnSpPr>
          <p:cNvPr id="47" name="Gerade Verbindung 46"/>
          <p:cNvCxnSpPr/>
          <p:nvPr/>
        </p:nvCxnSpPr>
        <p:spPr>
          <a:xfrm>
            <a:off x="5499437" y="2779313"/>
            <a:ext cx="0" cy="2700000"/>
          </a:xfrm>
          <a:prstGeom prst="line">
            <a:avLst/>
          </a:prstGeom>
          <a:noFill/>
          <a:ln w="12700" cap="flat" cmpd="sng" algn="ctr">
            <a:solidFill>
              <a:srgbClr val="1E2D46"/>
            </a:solidFill>
            <a:prstDash val="dash"/>
          </a:ln>
          <a:effectLst/>
        </p:spPr>
      </p:cxnSp>
      <p:sp>
        <p:nvSpPr>
          <p:cNvPr id="49" name="Flussdiagramm: Verzweigung 1060"/>
          <p:cNvSpPr/>
          <p:nvPr/>
        </p:nvSpPr>
        <p:spPr>
          <a:xfrm>
            <a:off x="5395944" y="5447502"/>
            <a:ext cx="216024" cy="216000"/>
          </a:xfrm>
          <a:prstGeom prst="flowChartDecision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5799600" y="4009960"/>
            <a:ext cx="2016000" cy="14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4951764" y="3416502"/>
            <a:ext cx="2253600" cy="14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6943501" y="2785799"/>
            <a:ext cx="0" cy="2700000"/>
          </a:xfrm>
          <a:prstGeom prst="line">
            <a:avLst/>
          </a:prstGeom>
          <a:noFill/>
          <a:ln w="12700" cap="flat" cmpd="sng" algn="ctr">
            <a:solidFill>
              <a:srgbClr val="1E2D46"/>
            </a:solidFill>
            <a:prstDash val="dash"/>
          </a:ln>
          <a:effectLst/>
        </p:spPr>
      </p:cxnSp>
      <p:sp>
        <p:nvSpPr>
          <p:cNvPr id="57" name="Flussdiagramm: Verzweigung 1060"/>
          <p:cNvSpPr/>
          <p:nvPr/>
        </p:nvSpPr>
        <p:spPr>
          <a:xfrm>
            <a:off x="6838152" y="5450400"/>
            <a:ext cx="216024" cy="216000"/>
          </a:xfrm>
          <a:prstGeom prst="flowChartDecision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cxnSp>
        <p:nvCxnSpPr>
          <p:cNvPr id="58" name="Gerade Verbindung 57"/>
          <p:cNvCxnSpPr/>
          <p:nvPr/>
        </p:nvCxnSpPr>
        <p:spPr>
          <a:xfrm>
            <a:off x="8674139" y="2780250"/>
            <a:ext cx="0" cy="2664000"/>
          </a:xfrm>
          <a:prstGeom prst="line">
            <a:avLst/>
          </a:prstGeom>
          <a:noFill/>
          <a:ln w="12700" cap="flat" cmpd="sng" algn="ctr">
            <a:solidFill>
              <a:srgbClr val="1E2D46"/>
            </a:solidFill>
            <a:prstDash val="solid"/>
          </a:ln>
          <a:effectLst/>
        </p:spPr>
      </p:cxnSp>
      <p:sp>
        <p:nvSpPr>
          <p:cNvPr id="59" name="Flussdiagramm: Verzweigung 1060"/>
          <p:cNvSpPr/>
          <p:nvPr/>
        </p:nvSpPr>
        <p:spPr>
          <a:xfrm>
            <a:off x="8568000" y="5448825"/>
            <a:ext cx="216024" cy="216000"/>
          </a:xfrm>
          <a:prstGeom prst="flowChartDecision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4406718" y="5373216"/>
            <a:ext cx="972000" cy="364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432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Zwischen-</a:t>
            </a:r>
            <a:b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präsentation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868144" y="5374800"/>
            <a:ext cx="972000" cy="364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432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End-</a:t>
            </a:r>
            <a:b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präsentation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7399155" y="5374800"/>
            <a:ext cx="1188000" cy="363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432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Abgabe</a:t>
            </a:r>
            <a:b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Dokumentation</a:t>
            </a:r>
          </a:p>
        </p:txBody>
      </p:sp>
      <p:sp>
        <p:nvSpPr>
          <p:cNvPr id="55" name="Rechteck 54"/>
          <p:cNvSpPr/>
          <p:nvPr/>
        </p:nvSpPr>
        <p:spPr>
          <a:xfrm>
            <a:off x="4075178" y="4560955"/>
            <a:ext cx="4590000" cy="144000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tx2"/>
            </a:bgClr>
          </a:patt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9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sp>
        <p:nvSpPr>
          <p:cNvPr id="22" name="Rechteck 21"/>
          <p:cNvSpPr/>
          <p:nvPr/>
        </p:nvSpPr>
        <p:spPr>
          <a:xfrm>
            <a:off x="4071600" y="2642079"/>
            <a:ext cx="1141200" cy="72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953721" y="3245981"/>
            <a:ext cx="835200" cy="72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5799600" y="3842006"/>
            <a:ext cx="1418400" cy="72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538907" y="5877288"/>
            <a:ext cx="1141200" cy="14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538907" y="5430718"/>
            <a:ext cx="1141200" cy="72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61411" y="5229200"/>
            <a:ext cx="1080000" cy="364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432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Anfängliche Planung</a:t>
            </a:r>
          </a:p>
          <a:p>
            <a:pPr fontAlgn="auto">
              <a:spcBef>
                <a:spcPts val="432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Angepasste Planung</a:t>
            </a:r>
          </a:p>
        </p:txBody>
      </p:sp>
    </p:spTree>
    <p:extLst>
      <p:ext uri="{BB962C8B-B14F-4D97-AF65-F5344CB8AC3E}">
        <p14:creationId xmlns:p14="http://schemas.microsoft.com/office/powerpoint/2010/main" val="45681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>
          <a:xfrm>
            <a:off x="7884000" y="6569075"/>
            <a:ext cx="1008062" cy="316308"/>
          </a:xfrm>
        </p:spPr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5122" t="15977" r="13211" b="6910"/>
          <a:stretch/>
        </p:blipFill>
        <p:spPr>
          <a:xfrm>
            <a:off x="441861" y="1294865"/>
            <a:ext cx="7920880" cy="5182162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973551" y="1585820"/>
            <a:ext cx="5544000" cy="4428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61" y="5331803"/>
            <a:ext cx="360040" cy="360040"/>
          </a:xfrm>
          <a:prstGeom prst="rect">
            <a:avLst/>
          </a:prstGeom>
        </p:spPr>
      </p:pic>
      <p:pic>
        <p:nvPicPr>
          <p:cNvPr id="10" name="Bild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4307048"/>
            <a:ext cx="627945" cy="192271"/>
          </a:xfrm>
          <a:prstGeom prst="rect">
            <a:avLst/>
          </a:prstGeom>
        </p:spPr>
      </p:pic>
      <p:pic>
        <p:nvPicPr>
          <p:cNvPr id="11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357589"/>
            <a:ext cx="360040" cy="360040"/>
          </a:xfrm>
          <a:prstGeom prst="rect">
            <a:avLst/>
          </a:prstGeom>
        </p:spPr>
      </p:pic>
      <p:pic>
        <p:nvPicPr>
          <p:cNvPr id="12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722872"/>
            <a:ext cx="360040" cy="360040"/>
          </a:xfrm>
          <a:prstGeom prst="rect">
            <a:avLst/>
          </a:prstGeom>
        </p:spPr>
      </p:pic>
      <p:pic>
        <p:nvPicPr>
          <p:cNvPr id="13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4578076"/>
            <a:ext cx="360040" cy="378079"/>
          </a:xfrm>
          <a:prstGeom prst="rect">
            <a:avLst/>
          </a:prstGeom>
        </p:spPr>
      </p:pic>
      <p:pic>
        <p:nvPicPr>
          <p:cNvPr id="14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3226928"/>
            <a:ext cx="360040" cy="378079"/>
          </a:xfrm>
          <a:prstGeom prst="rect">
            <a:avLst/>
          </a:prstGeom>
        </p:spPr>
      </p:pic>
      <p:pic>
        <p:nvPicPr>
          <p:cNvPr id="15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327" y="4357589"/>
            <a:ext cx="360040" cy="378079"/>
          </a:xfrm>
          <a:prstGeom prst="rect">
            <a:avLst/>
          </a:prstGeom>
        </p:spPr>
      </p:pic>
      <p:pic>
        <p:nvPicPr>
          <p:cNvPr id="16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507" y="2155753"/>
            <a:ext cx="360040" cy="378079"/>
          </a:xfrm>
          <a:prstGeom prst="rect">
            <a:avLst/>
          </a:prstGeom>
        </p:spPr>
      </p:pic>
      <p:pic>
        <p:nvPicPr>
          <p:cNvPr id="17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897" y="5591100"/>
            <a:ext cx="576064" cy="201485"/>
          </a:xfrm>
          <a:prstGeom prst="rect">
            <a:avLst/>
          </a:prstGeom>
        </p:spPr>
      </p:pic>
      <p:pic>
        <p:nvPicPr>
          <p:cNvPr id="18" name="Bild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0789" y="4308076"/>
            <a:ext cx="222222" cy="270000"/>
          </a:xfrm>
          <a:prstGeom prst="rect">
            <a:avLst/>
          </a:prstGeom>
        </p:spPr>
      </p:pic>
      <p:pic>
        <p:nvPicPr>
          <p:cNvPr id="19" name="Bild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2301" y="3335007"/>
            <a:ext cx="270000" cy="270000"/>
          </a:xfrm>
          <a:prstGeom prst="rect">
            <a:avLst/>
          </a:prstGeom>
        </p:spPr>
      </p:pic>
      <p:pic>
        <p:nvPicPr>
          <p:cNvPr id="20" name="Bild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138" y="4091024"/>
            <a:ext cx="461563" cy="259630"/>
          </a:xfrm>
          <a:prstGeom prst="rect">
            <a:avLst/>
          </a:prstGeom>
        </p:spPr>
      </p:pic>
      <p:pic>
        <p:nvPicPr>
          <p:cNvPr id="21" name="Bild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8376" y="3354291"/>
            <a:ext cx="461563" cy="259630"/>
          </a:xfrm>
          <a:prstGeom prst="rect">
            <a:avLst/>
          </a:prstGeom>
        </p:spPr>
      </p:pic>
      <p:pic>
        <p:nvPicPr>
          <p:cNvPr id="22" name="Bild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002" y="3599054"/>
            <a:ext cx="461563" cy="259630"/>
          </a:xfrm>
          <a:prstGeom prst="rect">
            <a:avLst/>
          </a:prstGeom>
        </p:spPr>
      </p:pic>
      <p:pic>
        <p:nvPicPr>
          <p:cNvPr id="23" name="Bild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9565" y="4332706"/>
            <a:ext cx="447036" cy="252158"/>
          </a:xfrm>
          <a:prstGeom prst="rect">
            <a:avLst/>
          </a:prstGeom>
        </p:spPr>
      </p:pic>
      <p:pic>
        <p:nvPicPr>
          <p:cNvPr id="24" name="Bild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238" y="3163809"/>
            <a:ext cx="447036" cy="252158"/>
          </a:xfrm>
          <a:prstGeom prst="rect">
            <a:avLst/>
          </a:prstGeom>
        </p:spPr>
      </p:pic>
      <p:pic>
        <p:nvPicPr>
          <p:cNvPr id="25" name="Bild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6783" y="3968681"/>
            <a:ext cx="447036" cy="252158"/>
          </a:xfrm>
          <a:prstGeom prst="rect">
            <a:avLst/>
          </a:prstGeom>
        </p:spPr>
      </p:pic>
      <p:pic>
        <p:nvPicPr>
          <p:cNvPr id="26" name="Bild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1945" y="3842340"/>
            <a:ext cx="447036" cy="252158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30859" r="88196" b="55498"/>
          <a:stretch/>
        </p:blipFill>
        <p:spPr>
          <a:xfrm>
            <a:off x="3392992" y="3848614"/>
            <a:ext cx="252000" cy="229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78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9612"/>
              </p:ext>
            </p:extLst>
          </p:nvPr>
        </p:nvGraphicFramePr>
        <p:xfrm>
          <a:off x="251760" y="2492896"/>
          <a:ext cx="8639998" cy="3713977"/>
        </p:xfrm>
        <a:graphic>
          <a:graphicData uri="http://schemas.openxmlformats.org/drawingml/2006/table">
            <a:tbl>
              <a:tblPr/>
              <a:tblGrid>
                <a:gridCol w="167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7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34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34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74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34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071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2726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43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11999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Artikel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Rewe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Aldi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Lidl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Netto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Edeka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Marktkauf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Kaufland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0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2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3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4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5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6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7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8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9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10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11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12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13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14</a:t>
                      </a:r>
                    </a:p>
                  </a:txBody>
                  <a:tcPr marL="6000" marR="6000" marT="6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15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16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17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Filiale 18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Äpfel 1kg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Zitrone 2 Stück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Rispentomaten 500g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Paprika 500g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Speisemöhren 1kg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Bananen 1kg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Limetten 4 Stück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Milch 4L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Margarine 500g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Käse 150g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Salami 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Rapsöl 750ml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Marmelade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Frischkäse</a:t>
                      </a:r>
                      <a:b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Joghurt 450g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Nutella 380g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Toast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Brot 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Funny-Frisch Chipsfrisch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Schokolade</a:t>
                      </a:r>
                      <a:b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Haribo 200g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Prinzenrolle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Coca Cola 1L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999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Carolinen Medium 12L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Carolinen Apfelschorle</a:t>
                      </a:r>
                      <a:b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6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Krombacher 4 L</a:t>
                      </a:r>
                    </a:p>
                  </a:txBody>
                  <a:tcPr marL="6000" marR="6000" marT="60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6000" marR="6000" marT="60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smtClean="0"/>
              <a:pPr>
                <a:defRPr/>
              </a:pPr>
              <a:t>8</a:t>
            </a:fld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Rechteck 5"/>
          <p:cNvSpPr/>
          <p:nvPr/>
        </p:nvSpPr>
        <p:spPr bwMode="gray">
          <a:xfrm>
            <a:off x="263396" y="1566997"/>
            <a:ext cx="4248000" cy="435323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66462" bIns="0" rtlCol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>
                <a:solidFill>
                  <a:schemeClr val="bg1"/>
                </a:solidFill>
              </a:rPr>
              <a:t>Entfernungsmatrix</a:t>
            </a:r>
          </a:p>
        </p:txBody>
      </p:sp>
      <p:sp>
        <p:nvSpPr>
          <p:cNvPr id="7" name="Rechteck 6"/>
          <p:cNvSpPr/>
          <p:nvPr/>
        </p:nvSpPr>
        <p:spPr bwMode="gray">
          <a:xfrm>
            <a:off x="4650346" y="1566997"/>
            <a:ext cx="4248000" cy="435323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66462" bIns="0" rtlCol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>
                <a:solidFill>
                  <a:schemeClr val="bg1"/>
                </a:solidFill>
              </a:rPr>
              <a:t>Produktpreismatrix</a:t>
            </a:r>
          </a:p>
        </p:txBody>
      </p:sp>
      <p:sp>
        <p:nvSpPr>
          <p:cNvPr id="12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0650"/>
              </p:ext>
            </p:extLst>
          </p:nvPr>
        </p:nvGraphicFramePr>
        <p:xfrm>
          <a:off x="251761" y="2494800"/>
          <a:ext cx="8639996" cy="2881326"/>
        </p:xfrm>
        <a:graphic>
          <a:graphicData uri="http://schemas.openxmlformats.org/drawingml/2006/table">
            <a:tbl>
              <a:tblPr/>
              <a:tblGrid>
                <a:gridCol w="46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02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1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10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10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610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610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829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543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2829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2829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Rewe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Aldi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Lidl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Netto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Edeka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Marktkauf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Kaufland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</a:t>
                      </a:r>
                    </a:p>
                  </a:txBody>
                  <a:tcPr marL="6516" marR="6516" marT="65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93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Arbeitsort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Wohnort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9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10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12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16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17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18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Arbeitsort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Wohnort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2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3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4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6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7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8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9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11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12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13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14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16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0377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17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6893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Filiale 18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4" name="Freeform 151"/>
          <p:cNvSpPr>
            <a:spLocks/>
          </p:cNvSpPr>
          <p:nvPr/>
        </p:nvSpPr>
        <p:spPr bwMode="auto">
          <a:xfrm>
            <a:off x="237600" y="4963889"/>
            <a:ext cx="8650800" cy="793750"/>
          </a:xfrm>
          <a:custGeom>
            <a:avLst/>
            <a:gdLst>
              <a:gd name="T0" fmla="*/ 28384 w 28384"/>
              <a:gd name="T1" fmla="*/ 3164 h 4294"/>
              <a:gd name="T2" fmla="*/ 0 w 28384"/>
              <a:gd name="T3" fmla="*/ 3164 h 4294"/>
              <a:gd name="T4" fmla="*/ 0 w 28384"/>
              <a:gd name="T5" fmla="*/ 1130 h 4294"/>
              <a:gd name="T6" fmla="*/ 28384 w 28384"/>
              <a:gd name="T7" fmla="*/ 1130 h 4294"/>
              <a:gd name="T8" fmla="*/ 28384 w 28384"/>
              <a:gd name="T9" fmla="*/ 3164 h 4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84" h="4294">
                <a:moveTo>
                  <a:pt x="28384" y="3164"/>
                </a:moveTo>
                <a:cubicBezTo>
                  <a:pt x="18923" y="4294"/>
                  <a:pt x="9462" y="2034"/>
                  <a:pt x="0" y="3164"/>
                </a:cubicBezTo>
                <a:lnTo>
                  <a:pt x="0" y="1130"/>
                </a:lnTo>
                <a:cubicBezTo>
                  <a:pt x="9462" y="0"/>
                  <a:pt x="18923" y="2260"/>
                  <a:pt x="28384" y="1130"/>
                </a:cubicBezTo>
                <a:lnTo>
                  <a:pt x="28384" y="3164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53"/>
          <p:cNvSpPr>
            <a:spLocks noChangeArrowheads="1"/>
          </p:cNvSpPr>
          <p:nvPr/>
        </p:nvSpPr>
        <p:spPr bwMode="auto">
          <a:xfrm>
            <a:off x="237600" y="5417913"/>
            <a:ext cx="8650800" cy="9353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Rectangle 153"/>
          <p:cNvSpPr>
            <a:spLocks noChangeArrowheads="1"/>
          </p:cNvSpPr>
          <p:nvPr/>
        </p:nvSpPr>
        <p:spPr bwMode="auto">
          <a:xfrm>
            <a:off x="179512" y="5187376"/>
            <a:ext cx="293568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Rectangle 153"/>
          <p:cNvSpPr>
            <a:spLocks noChangeArrowheads="1"/>
          </p:cNvSpPr>
          <p:nvPr/>
        </p:nvSpPr>
        <p:spPr bwMode="auto">
          <a:xfrm>
            <a:off x="8748464" y="5195831"/>
            <a:ext cx="395536" cy="10487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2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>
          <a:xfrm>
            <a:off x="7884000" y="6569075"/>
            <a:ext cx="1008062" cy="316308"/>
          </a:xfrm>
        </p:spPr>
        <p:txBody>
          <a:bodyPr/>
          <a:lstStyle/>
          <a:p>
            <a:pPr>
              <a:defRPr/>
            </a:pPr>
            <a:r>
              <a:rPr lang="de-DE"/>
              <a:t>Folie </a:t>
            </a:r>
            <a:fld id="{C5B99BE9-68F4-45CD-9E6B-8567659B8F7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Ergebnisse – Implementierung des mathematischen Modells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250824" y="6569074"/>
            <a:ext cx="7561535" cy="316309"/>
          </a:xfrm>
        </p:spPr>
        <p:txBody>
          <a:bodyPr/>
          <a:lstStyle/>
          <a:p>
            <a:r>
              <a:rPr lang="de-DE" dirty="0"/>
              <a:t>Team Daniel, Entscheidungsunterstützung bei der Einkaufsplanung, 14.07.2016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6000" y="1555200"/>
            <a:ext cx="335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Entscheidungsvariablen</a:t>
            </a:r>
            <a:r>
              <a:rPr lang="de-DE" sz="2400" b="1" dirty="0">
                <a:latin typeface="+mj-lt"/>
              </a:rPr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781130" y="2937421"/>
                <a:ext cx="2144433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b>
                      </m:sSub>
                      <m:r>
                        <a:rPr lang="de-DE" sz="280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0" y="2937421"/>
                <a:ext cx="2144433" cy="564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2706517" y="2877505"/>
                <a:ext cx="3816424" cy="695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𝐾𝑎𝑛𝑡𝑒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i="0" smtClean="0">
                                  <a:latin typeface="Cambria Math" charset="0"/>
                                </a:rPr>
                                <m:t>auf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𝑅𝑜𝑢𝑡𝑒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𝑖𝑠𝑡</m:t>
                              </m:r>
                            </m:e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𝑎𝑛𝑑𝑒𝑟𝑒𝑛𝑓𝑎𝑙𝑙𝑠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517" y="2877505"/>
                <a:ext cx="3816424" cy="695511"/>
              </a:xfrm>
              <a:prstGeom prst="rect">
                <a:avLst/>
              </a:prstGeom>
              <a:blipFill rotWithShape="0">
                <a:blip r:embed="rId3"/>
                <a:stretch>
                  <a:fillRect r="-14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2869362" y="3554432"/>
                <a:ext cx="1162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62" y="3554432"/>
                <a:ext cx="11625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95589" y="4110132"/>
                <a:ext cx="229671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b>
                      </m:sSub>
                      <m:r>
                        <a:rPr lang="de-DE" sz="280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9" y="4110132"/>
                <a:ext cx="2296719" cy="5647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2706517" y="4045274"/>
                <a:ext cx="6120680" cy="682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𝑤𝑒𝑛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000" b="0" i="1" smtClean="0">
                                  <a:latin typeface="Cambria Math" charset="0"/>
                                </a:rPr>
                                <m:t>. 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𝐴𝑟𝑡𝑖𝑘𝑒𝑙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000" b="0" i="1" smtClean="0">
                                  <a:latin typeface="Cambria Math" charset="0"/>
                                </a:rPr>
                                <m:t>.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𝑆𝑢𝑝𝑒𝑟𝑚𝑎𝑟𝑘𝑡</m:t>
                              </m:r>
                              <m:r>
                                <a:rPr lang="de-DE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𝑔𝑒𝑘𝑎𝑢𝑓𝑡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𝑤𝑖𝑟𝑑</m:t>
                              </m:r>
                            </m:e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𝑎𝑛𝑑𝑒𝑟𝑒𝑛𝑓𝑎𝑙𝑙𝑠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517" y="4045274"/>
                <a:ext cx="6120680" cy="6825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2915816" y="4715852"/>
                <a:ext cx="2057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715852"/>
                <a:ext cx="2057999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755576" y="4959322"/>
                <a:ext cx="70987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959322"/>
                <a:ext cx="709874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/>
              <p:cNvSpPr/>
              <p:nvPr/>
            </p:nvSpPr>
            <p:spPr>
              <a:xfrm>
                <a:off x="755576" y="5895426"/>
                <a:ext cx="77944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1" name="Rechtec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895426"/>
                <a:ext cx="779444" cy="557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/>
          <p:cNvCxnSpPr/>
          <p:nvPr/>
        </p:nvCxnSpPr>
        <p:spPr>
          <a:xfrm>
            <a:off x="1480140" y="5310285"/>
            <a:ext cx="1147644" cy="4229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1492394" y="5834806"/>
            <a:ext cx="1135390" cy="4025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/>
              <p:cNvSpPr/>
              <p:nvPr/>
            </p:nvSpPr>
            <p:spPr>
              <a:xfrm>
                <a:off x="2699792" y="5517232"/>
                <a:ext cx="967188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517232"/>
                <a:ext cx="967188" cy="5579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3491880" y="5445224"/>
                <a:ext cx="4680520" cy="695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. 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𝑆𝑢𝑝𝑒𝑟𝑚𝑎𝑟𝑘𝑡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𝑎𝑢𝑠𝑔𝑒𝑤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ä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h𝑡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𝑤𝑖𝑟𝑑</m:t>
                              </m:r>
                            </m:e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e-DE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𝑎𝑛𝑑𝑒𝑟𝑒𝑛𝑓𝑎𝑙𝑙𝑠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445224"/>
                <a:ext cx="4680520" cy="695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/>
          <p:cNvSpPr txBox="1"/>
          <p:nvPr/>
        </p:nvSpPr>
        <p:spPr>
          <a:xfrm>
            <a:off x="7209159" y="2361654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[   ]</a:t>
            </a:r>
            <a:endParaRPr lang="de-DE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Rechtwinkliges Dreieck 32"/>
          <p:cNvSpPr/>
          <p:nvPr/>
        </p:nvSpPr>
        <p:spPr>
          <a:xfrm>
            <a:off x="7308304" y="2523402"/>
            <a:ext cx="936104" cy="679478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>
            <a:off x="6804248" y="3297178"/>
            <a:ext cx="2162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ungerichteter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1112424" y="1988840"/>
                <a:ext cx="50437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𝑀𝑒𝑛𝑔𝑒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𝐾𝑛𝑜𝑡𝑒𝑛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𝑆𝑢𝑝𝑒𝑟𝑚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𝑟𝑘𝑡𝑒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𝐻𝑎𝑢𝑠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i="1" dirty="0"/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424" y="1988840"/>
                <a:ext cx="504375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3443" b="-1213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/>
              <p:cNvSpPr/>
              <p:nvPr/>
            </p:nvSpPr>
            <p:spPr>
              <a:xfrm>
                <a:off x="1187624" y="2348880"/>
                <a:ext cx="2605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𝑀𝑒𝑛𝑔𝑒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𝐴𝑟𝑡𝑖𝑘𝑒𝑙𝑛</m:t>
                      </m:r>
                    </m:oMath>
                  </m:oMathPara>
                </a14:m>
                <a:endParaRPr lang="de-DE" i="1" dirty="0"/>
              </a:p>
            </p:txBody>
          </p:sp>
        </mc:Choice>
        <mc:Fallback xmlns="">
          <p:sp>
            <p:nvSpPr>
              <p:cNvPr id="23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48880"/>
                <a:ext cx="2605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25208"/>
      </p:ext>
    </p:extLst>
  </p:cSld>
  <p:clrMapOvr>
    <a:masterClrMapping/>
  </p:clrMapOvr>
</p:sld>
</file>

<file path=ppt/theme/theme1.xml><?xml version="1.0" encoding="utf-8"?>
<a:theme xmlns:a="http://schemas.openxmlformats.org/drawingml/2006/main" name="DSOR Vorlesungen - Vorlage 2011">
  <a:themeElements>
    <a:clrScheme name="Benutzerdefiniert 15">
      <a:dk1>
        <a:srgbClr val="1E1E1E"/>
      </a:dk1>
      <a:lt1>
        <a:sysClr val="window" lastClr="FFFFFF"/>
      </a:lt1>
      <a:dk2>
        <a:srgbClr val="003876"/>
      </a:dk2>
      <a:lt2>
        <a:srgbClr val="FFFFFF"/>
      </a:lt2>
      <a:accent1>
        <a:srgbClr val="F7921D"/>
      </a:accent1>
      <a:accent2>
        <a:srgbClr val="C0504D"/>
      </a:accent2>
      <a:accent3>
        <a:srgbClr val="9BBB59"/>
      </a:accent3>
      <a:accent4>
        <a:srgbClr val="8064A2"/>
      </a:accent4>
      <a:accent5>
        <a:srgbClr val="89ACDF"/>
      </a:accent5>
      <a:accent6>
        <a:srgbClr val="003876"/>
      </a:accent6>
      <a:hlink>
        <a:srgbClr val="366092"/>
      </a:hlink>
      <a:folHlink>
        <a:srgbClr val="953734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1635</Words>
  <Application>Microsoft Office PowerPoint</Application>
  <PresentationFormat>Bildschirmpräsentation (4:3)</PresentationFormat>
  <Paragraphs>1265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Frutiger LT Com 55 Roman</vt:lpstr>
      <vt:lpstr>Wingdings</vt:lpstr>
      <vt:lpstr>Wingdings 3</vt:lpstr>
      <vt:lpstr>DSOR Vorlesungen - Vorlage 2011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</dc:title>
  <dc:creator>dohle</dc:creator>
  <cp:lastModifiedBy>ahmad</cp:lastModifiedBy>
  <cp:revision>553</cp:revision>
  <cp:lastPrinted>2013-10-17T08:46:04Z</cp:lastPrinted>
  <dcterms:created xsi:type="dcterms:W3CDTF">2011-01-12T15:53:05Z</dcterms:created>
  <dcterms:modified xsi:type="dcterms:W3CDTF">2016-08-27T15:58:52Z</dcterms:modified>
</cp:coreProperties>
</file>